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5"/>
  </p:notesMasterIdLst>
  <p:sldIdLst>
    <p:sldId id="337" r:id="rId5"/>
    <p:sldId id="358" r:id="rId6"/>
    <p:sldId id="368" r:id="rId7"/>
    <p:sldId id="369" r:id="rId8"/>
    <p:sldId id="373" r:id="rId9"/>
    <p:sldId id="361" r:id="rId10"/>
    <p:sldId id="359" r:id="rId11"/>
    <p:sldId id="367" r:id="rId12"/>
    <p:sldId id="372" r:id="rId13"/>
    <p:sldId id="357" r:id="rId14"/>
  </p:sldIdLst>
  <p:sldSz cx="9144000" cy="6858000" type="screen4x3"/>
  <p:notesSz cx="6858000" cy="9144000"/>
  <p:custDataLst>
    <p:tags r:id="rId16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uelove, Rhys" initials="TR" lastIdx="1" clrIdx="0">
    <p:extLst>
      <p:ext uri="{19B8F6BF-5375-455C-9EA6-DF929625EA0E}">
        <p15:presenceInfo xmlns:p15="http://schemas.microsoft.com/office/powerpoint/2012/main" userId="S::rhys.truelove@rctcbc.gov.uk::82fbc5ba-ad3d-47de-be38-0e0956f277a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69"/>
    <a:srgbClr val="990033"/>
    <a:srgbClr val="CC0000"/>
    <a:srgbClr val="FF0000"/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2571C5-0566-48FC-BD9E-0A9FBEA8BD4A}" v="18" dt="2020-07-02T18:41:51.766"/>
    <p1510:client id="{025B367F-74D8-48D1-AB05-2433C52DFAE8}" v="249" dt="2020-07-13T12:42:56.534"/>
    <p1510:client id="{0F458AFC-37D4-4AE4-9CEA-CD8925BBE936}" v="37" dt="2020-07-09T10:34:14.405"/>
    <p1510:client id="{15EC261D-6E90-4EB9-874D-9149B9AD3D1B}" v="257" dt="2020-04-23T08:57:54.740"/>
    <p1510:client id="{281650E0-C8F6-486C-90AE-322820FD2B4D}" v="3831" dt="2020-07-03T15:21:02.118"/>
    <p1510:client id="{2A3FC2F0-C3E7-44F6-837F-FDFCBEC2EECD}" v="2158" dt="2020-07-09T14:03:36.002"/>
    <p1510:client id="{30D503EF-3DFB-45EA-9179-9B4760F55F31}" v="547" dt="2020-07-06T09:03:54.115"/>
    <p1510:client id="{311655EF-870C-498E-BFE5-9C4DE67ED3E2}" v="482" dt="2020-04-23T10:24:12.216"/>
    <p1510:client id="{31BD5B18-E1E6-40E0-82FA-0B9EB7599FE8}" v="273" dt="2020-05-22T12:34:49.535"/>
    <p1510:client id="{35531706-ABD6-4479-B55E-ADA20678DF88}" v="30" dt="2020-07-10T08:32:26.457"/>
    <p1510:client id="{3F608E72-7D51-4A7E-BB35-EF346668E4BA}" v="102" dt="2020-07-09T09:29:36.477"/>
    <p1510:client id="{40C4B5B1-0B48-4A01-B7E9-9638729E8104}" v="104" dt="2020-07-09T12:44:46.799"/>
    <p1510:client id="{49B74C6A-433B-4D69-AD8B-FABE3B038F09}" v="23" dt="2020-07-06T15:35:19.765"/>
    <p1510:client id="{5D5B19F5-238B-461F-9DF2-E2878D9D286A}" v="406" dt="2020-07-10T11:11:25.038"/>
    <p1510:client id="{61A78DF7-BD70-4C6C-8172-7721E0308D7F}" v="140" dt="2020-04-22T11:28:21.428"/>
    <p1510:client id="{6C9A5AB0-D157-40A8-8A51-4E6ADEAF5FAF}" v="11" dt="2020-07-02T18:39:27.437"/>
    <p1510:client id="{6EBE8F08-77D7-4290-BB49-2059DCFF0738}" v="1396" dt="2020-05-07T11:25:31.221"/>
    <p1510:client id="{70275CA5-0E94-4F37-B873-4BE78B903BCC}" v="1432" dt="2020-05-07T13:29:54.039"/>
    <p1510:client id="{70D5A761-D53C-4209-9233-2B349A2FCE1E}" v="1" dt="2020-07-08T12:17:38.839"/>
    <p1510:client id="{77DC5479-6406-43CB-B484-627C538DABBB}" v="45" dt="2020-04-16T13:24:11.050"/>
    <p1510:client id="{7A4E2387-6B71-4FB6-AE4F-E8A129C2AFA9}" v="120" dt="2020-05-04T13:47:22.125"/>
    <p1510:client id="{805A1B3B-05B3-444F-9904-A8932151E83E}" v="86" dt="2020-05-22T08:42:48.116"/>
    <p1510:client id="{81E9439A-A1BD-4C72-96BC-2F5EFF597610}" v="26" dt="2020-07-03T15:23:16.071"/>
    <p1510:client id="{917455E3-AA67-4D94-9911-CFF3E79D4F72}" v="6" dt="2020-04-22T08:31:41.846"/>
    <p1510:client id="{9B29BCF8-5DFC-4F81-9032-090984AC50D0}" v="147" dt="2020-07-06T11:11:10.232"/>
    <p1510:client id="{B6A3EE13-7662-47D1-9A56-B31FF4831AFA}" v="511" dt="2020-05-22T12:20:08.058"/>
    <p1510:client id="{B91B317D-1A7B-46E5-874C-2EF8D866E0EE}" v="1422" dt="2020-06-06T12:50:55.564"/>
    <p1510:client id="{C0975C71-1C01-46D8-85FB-FB26BCD84045}" v="1260" dt="2020-07-06T15:27:11.932"/>
    <p1510:client id="{C3E04407-3B48-4923-B869-6A52FEB4C401}" v="143" dt="2020-07-10T13:37:08.371"/>
    <p1510:client id="{CEB0A343-0AD1-43EE-B64D-53535473176C}" v="1311" dt="2020-07-03T12:06:32.747"/>
    <p1510:client id="{CEEBDF5A-01FF-4141-B65F-E67694EBE328}" v="606" dt="2020-05-22T09:37:23.864"/>
    <p1510:client id="{D3245924-2873-499E-8F0B-5A7F5F0F4D0A}" v="4" dt="2020-07-10T11:04:57.456"/>
    <p1510:client id="{D5697FF9-336E-4A61-BCAA-C4AA288C056E}" v="363" dt="2020-07-10T09:56:57.991"/>
    <p1510:client id="{D737F8FF-BD39-4929-AC7E-FE6CA94574B3}" v="6" dt="2020-04-22T09:25:49.855"/>
    <p1510:client id="{F71C545D-1706-43DA-9F35-80E53595D685}" v="399" dt="2020-07-08T12:25:51.594"/>
    <p1510:client id="{F7E14616-19CB-4CEC-98C9-ADC8A921A982}" v="380" dt="2020-07-02T18:47:37.9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uelove, Rhys" userId="S::rhys.truelove@rctcbc.gov.uk::82fbc5ba-ad3d-47de-be38-0e0956f277a7" providerId="AD" clId="Web-{7A4E2387-6B71-4FB6-AE4F-E8A129C2AFA9}"/>
    <pc:docChg chg="modSld">
      <pc:chgData name="Truelove, Rhys" userId="S::rhys.truelove@rctcbc.gov.uk::82fbc5ba-ad3d-47de-be38-0e0956f277a7" providerId="AD" clId="Web-{7A4E2387-6B71-4FB6-AE4F-E8A129C2AFA9}" dt="2020-05-04T13:47:14.515" v="114"/>
      <pc:docMkLst>
        <pc:docMk/>
      </pc:docMkLst>
      <pc:sldChg chg="modSp">
        <pc:chgData name="Truelove, Rhys" userId="S::rhys.truelove@rctcbc.gov.uk::82fbc5ba-ad3d-47de-be38-0e0956f277a7" providerId="AD" clId="Web-{7A4E2387-6B71-4FB6-AE4F-E8A129C2AFA9}" dt="2020-05-04T13:47:14.515" v="114"/>
        <pc:sldMkLst>
          <pc:docMk/>
          <pc:sldMk cId="3089929792" sldId="359"/>
        </pc:sldMkLst>
        <pc:graphicFrameChg chg="mod modGraphic">
          <ac:chgData name="Truelove, Rhys" userId="S::rhys.truelove@rctcbc.gov.uk::82fbc5ba-ad3d-47de-be38-0e0956f277a7" providerId="AD" clId="Web-{7A4E2387-6B71-4FB6-AE4F-E8A129C2AFA9}" dt="2020-05-04T13:47:14.515" v="114"/>
          <ac:graphicFrameMkLst>
            <pc:docMk/>
            <pc:sldMk cId="3089929792" sldId="359"/>
            <ac:graphicFrameMk id="4" creationId="{925FC380-AD83-4D73-9468-A2FE37C875B2}"/>
          </ac:graphicFrameMkLst>
        </pc:graphicFrameChg>
      </pc:sldChg>
    </pc:docChg>
  </pc:docChgLst>
  <pc:docChgLst>
    <pc:chgData name="Williams, Mikaela" userId="S::mikaela.williams@rctcbc.gov.uk::74dfd139-40c3-4afa-a17f-b38c46717520" providerId="AD" clId="Web-{31BD5B18-E1E6-40E0-82FA-0B9EB7599FE8}"/>
    <pc:docChg chg="modSld">
      <pc:chgData name="Williams, Mikaela" userId="S::mikaela.williams@rctcbc.gov.uk::74dfd139-40c3-4afa-a17f-b38c46717520" providerId="AD" clId="Web-{31BD5B18-E1E6-40E0-82FA-0B9EB7599FE8}" dt="2020-05-22T12:34:42.489" v="245"/>
      <pc:docMkLst>
        <pc:docMk/>
      </pc:docMkLst>
      <pc:sldChg chg="modSp">
        <pc:chgData name="Williams, Mikaela" userId="S::mikaela.williams@rctcbc.gov.uk::74dfd139-40c3-4afa-a17f-b38c46717520" providerId="AD" clId="Web-{31BD5B18-E1E6-40E0-82FA-0B9EB7599FE8}" dt="2020-05-22T12:34:15.424" v="243"/>
        <pc:sldMkLst>
          <pc:docMk/>
          <pc:sldMk cId="944458267" sldId="362"/>
        </pc:sldMkLst>
        <pc:graphicFrameChg chg="mod modGraphic">
          <ac:chgData name="Williams, Mikaela" userId="S::mikaela.williams@rctcbc.gov.uk::74dfd139-40c3-4afa-a17f-b38c46717520" providerId="AD" clId="Web-{31BD5B18-E1E6-40E0-82FA-0B9EB7599FE8}" dt="2020-05-22T12:34:15.424" v="243"/>
          <ac:graphicFrameMkLst>
            <pc:docMk/>
            <pc:sldMk cId="944458267" sldId="362"/>
            <ac:graphicFrameMk id="4" creationId="{EC028D13-5A2A-4E80-BAFD-42C4BC09C538}"/>
          </ac:graphicFrameMkLst>
        </pc:graphicFrameChg>
      </pc:sldChg>
      <pc:sldChg chg="modSp">
        <pc:chgData name="Williams, Mikaela" userId="S::mikaela.williams@rctcbc.gov.uk::74dfd139-40c3-4afa-a17f-b38c46717520" providerId="AD" clId="Web-{31BD5B18-E1E6-40E0-82FA-0B9EB7599FE8}" dt="2020-05-22T12:34:42.489" v="245"/>
        <pc:sldMkLst>
          <pc:docMk/>
          <pc:sldMk cId="299956549" sldId="363"/>
        </pc:sldMkLst>
        <pc:graphicFrameChg chg="mod modGraphic">
          <ac:chgData name="Williams, Mikaela" userId="S::mikaela.williams@rctcbc.gov.uk::74dfd139-40c3-4afa-a17f-b38c46717520" providerId="AD" clId="Web-{31BD5B18-E1E6-40E0-82FA-0B9EB7599FE8}" dt="2020-05-22T12:34:42.489" v="245"/>
          <ac:graphicFrameMkLst>
            <pc:docMk/>
            <pc:sldMk cId="299956549" sldId="363"/>
            <ac:graphicFrameMk id="4" creationId="{EC028D13-5A2A-4E80-BAFD-42C4BC09C538}"/>
          </ac:graphicFrameMkLst>
        </pc:graphicFrameChg>
      </pc:sldChg>
      <pc:sldChg chg="modSp">
        <pc:chgData name="Williams, Mikaela" userId="S::mikaela.williams@rctcbc.gov.uk::74dfd139-40c3-4afa-a17f-b38c46717520" providerId="AD" clId="Web-{31BD5B18-E1E6-40E0-82FA-0B9EB7599FE8}" dt="2020-05-22T12:24:24.873" v="103"/>
        <pc:sldMkLst>
          <pc:docMk/>
          <pc:sldMk cId="1448850645" sldId="364"/>
        </pc:sldMkLst>
        <pc:graphicFrameChg chg="mod modGraphic">
          <ac:chgData name="Williams, Mikaela" userId="S::mikaela.williams@rctcbc.gov.uk::74dfd139-40c3-4afa-a17f-b38c46717520" providerId="AD" clId="Web-{31BD5B18-E1E6-40E0-82FA-0B9EB7599FE8}" dt="2020-05-22T12:24:24.873" v="103"/>
          <ac:graphicFrameMkLst>
            <pc:docMk/>
            <pc:sldMk cId="1448850645" sldId="364"/>
            <ac:graphicFrameMk id="8" creationId="{EC028D13-5A2A-4E80-BAFD-42C4BC09C538}"/>
          </ac:graphicFrameMkLst>
        </pc:graphicFrameChg>
      </pc:sldChg>
    </pc:docChg>
  </pc:docChgLst>
  <pc:docChgLst>
    <pc:chgData name="Truelove, Rhys" userId="S::rhys.truelove@rctcbc.gov.uk::82fbc5ba-ad3d-47de-be38-0e0956f277a7" providerId="AD" clId="Web-{D737F8FF-BD39-4929-AC7E-FE6CA94574B3}"/>
    <pc:docChg chg="modSld">
      <pc:chgData name="Truelove, Rhys" userId="S::rhys.truelove@rctcbc.gov.uk::82fbc5ba-ad3d-47de-be38-0e0956f277a7" providerId="AD" clId="Web-{D737F8FF-BD39-4929-AC7E-FE6CA94574B3}" dt="2020-04-22T09:25:49.855" v="5" actId="20577"/>
      <pc:docMkLst>
        <pc:docMk/>
      </pc:docMkLst>
      <pc:sldChg chg="modSp">
        <pc:chgData name="Truelove, Rhys" userId="S::rhys.truelove@rctcbc.gov.uk::82fbc5ba-ad3d-47de-be38-0e0956f277a7" providerId="AD" clId="Web-{D737F8FF-BD39-4929-AC7E-FE6CA94574B3}" dt="2020-04-22T09:25:49.855" v="5" actId="20577"/>
        <pc:sldMkLst>
          <pc:docMk/>
          <pc:sldMk cId="944458267" sldId="362"/>
        </pc:sldMkLst>
        <pc:spChg chg="mod">
          <ac:chgData name="Truelove, Rhys" userId="S::rhys.truelove@rctcbc.gov.uk::82fbc5ba-ad3d-47de-be38-0e0956f277a7" providerId="AD" clId="Web-{D737F8FF-BD39-4929-AC7E-FE6CA94574B3}" dt="2020-04-22T09:25:49.855" v="5" actId="20577"/>
          <ac:spMkLst>
            <pc:docMk/>
            <pc:sldMk cId="944458267" sldId="362"/>
            <ac:spMk id="3" creationId="{00000000-0000-0000-0000-000000000000}"/>
          </ac:spMkLst>
        </pc:spChg>
      </pc:sldChg>
    </pc:docChg>
  </pc:docChgLst>
  <pc:docChgLst>
    <pc:chgData name="Barnes, Nicola" userId="S::nicola.j.barnes@rctcbc.gov.uk::58a98eaa-3d81-421e-bad8-53720eccf71e" providerId="AD" clId="Web-{F71C545D-1706-43DA-9F35-80E53595D685}"/>
    <pc:docChg chg="modSld">
      <pc:chgData name="Barnes, Nicola" userId="S::nicola.j.barnes@rctcbc.gov.uk::58a98eaa-3d81-421e-bad8-53720eccf71e" providerId="AD" clId="Web-{F71C545D-1706-43DA-9F35-80E53595D685}" dt="2020-07-08T12:25:51.594" v="374"/>
      <pc:docMkLst>
        <pc:docMk/>
      </pc:docMkLst>
      <pc:sldChg chg="modSp">
        <pc:chgData name="Barnes, Nicola" userId="S::nicola.j.barnes@rctcbc.gov.uk::58a98eaa-3d81-421e-bad8-53720eccf71e" providerId="AD" clId="Web-{F71C545D-1706-43DA-9F35-80E53595D685}" dt="2020-07-08T12:21:06.981" v="21"/>
        <pc:sldMkLst>
          <pc:docMk/>
          <pc:sldMk cId="3089929792" sldId="359"/>
        </pc:sldMkLst>
        <pc:graphicFrameChg chg="modGraphic">
          <ac:chgData name="Barnes, Nicola" userId="S::nicola.j.barnes@rctcbc.gov.uk::58a98eaa-3d81-421e-bad8-53720eccf71e" providerId="AD" clId="Web-{F71C545D-1706-43DA-9F35-80E53595D685}" dt="2020-07-08T12:21:06.981" v="21"/>
          <ac:graphicFrameMkLst>
            <pc:docMk/>
            <pc:sldMk cId="3089929792" sldId="359"/>
            <ac:graphicFrameMk id="4" creationId="{925FC380-AD83-4D73-9468-A2FE37C875B2}"/>
          </ac:graphicFrameMkLst>
        </pc:graphicFrameChg>
      </pc:sldChg>
      <pc:sldChg chg="modSp">
        <pc:chgData name="Barnes, Nicola" userId="S::nicola.j.barnes@rctcbc.gov.uk::58a98eaa-3d81-421e-bad8-53720eccf71e" providerId="AD" clId="Web-{F71C545D-1706-43DA-9F35-80E53595D685}" dt="2020-07-08T12:25:51.594" v="374"/>
        <pc:sldMkLst>
          <pc:docMk/>
          <pc:sldMk cId="2036575389" sldId="367"/>
        </pc:sldMkLst>
        <pc:spChg chg="mod">
          <ac:chgData name="Barnes, Nicola" userId="S::nicola.j.barnes@rctcbc.gov.uk::58a98eaa-3d81-421e-bad8-53720eccf71e" providerId="AD" clId="Web-{F71C545D-1706-43DA-9F35-80E53595D685}" dt="2020-07-08T12:25:44.422" v="372" actId="14100"/>
          <ac:spMkLst>
            <pc:docMk/>
            <pc:sldMk cId="2036575389" sldId="367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F71C545D-1706-43DA-9F35-80E53595D685}" dt="2020-07-08T12:25:51.594" v="374"/>
          <ac:graphicFrameMkLst>
            <pc:docMk/>
            <pc:sldMk cId="2036575389" sldId="367"/>
            <ac:graphicFrameMk id="4" creationId="{925FC380-AD83-4D73-9468-A2FE37C875B2}"/>
          </ac:graphicFrameMkLst>
        </pc:graphicFrameChg>
      </pc:sldChg>
    </pc:docChg>
  </pc:docChgLst>
  <pc:docChgLst>
    <pc:chgData name="Truelove, Rhys" userId="S::rhys.truelove@rctcbc.gov.uk::82fbc5ba-ad3d-47de-be38-0e0956f277a7" providerId="AD" clId="Web-{3F608E72-7D51-4A7E-BB35-EF346668E4BA}"/>
    <pc:docChg chg="modSld">
      <pc:chgData name="Truelove, Rhys" userId="S::rhys.truelove@rctcbc.gov.uk::82fbc5ba-ad3d-47de-be38-0e0956f277a7" providerId="AD" clId="Web-{3F608E72-7D51-4A7E-BB35-EF346668E4BA}" dt="2020-07-09T09:29:36.477" v="68"/>
      <pc:docMkLst>
        <pc:docMk/>
      </pc:docMkLst>
      <pc:sldChg chg="modSp">
        <pc:chgData name="Truelove, Rhys" userId="S::rhys.truelove@rctcbc.gov.uk::82fbc5ba-ad3d-47de-be38-0e0956f277a7" providerId="AD" clId="Web-{3F608E72-7D51-4A7E-BB35-EF346668E4BA}" dt="2020-07-09T09:25:03.635" v="0" actId="20577"/>
        <pc:sldMkLst>
          <pc:docMk/>
          <pc:sldMk cId="7786162" sldId="337"/>
        </pc:sldMkLst>
        <pc:spChg chg="mod">
          <ac:chgData name="Truelove, Rhys" userId="S::rhys.truelove@rctcbc.gov.uk::82fbc5ba-ad3d-47de-be38-0e0956f277a7" providerId="AD" clId="Web-{3F608E72-7D51-4A7E-BB35-EF346668E4BA}" dt="2020-07-09T09:25:03.635" v="0" actId="20577"/>
          <ac:spMkLst>
            <pc:docMk/>
            <pc:sldMk cId="7786162" sldId="337"/>
            <ac:spMk id="3075" creationId="{00000000-0000-0000-0000-000000000000}"/>
          </ac:spMkLst>
        </pc:spChg>
      </pc:sldChg>
      <pc:sldChg chg="modSp">
        <pc:chgData name="Truelove, Rhys" userId="S::rhys.truelove@rctcbc.gov.uk::82fbc5ba-ad3d-47de-be38-0e0956f277a7" providerId="AD" clId="Web-{3F608E72-7D51-4A7E-BB35-EF346668E4BA}" dt="2020-07-09T09:25:30.291" v="14"/>
        <pc:sldMkLst>
          <pc:docMk/>
          <pc:sldMk cId="2050477979" sldId="358"/>
        </pc:sldMkLst>
        <pc:graphicFrameChg chg="mod modGraphic">
          <ac:chgData name="Truelove, Rhys" userId="S::rhys.truelove@rctcbc.gov.uk::82fbc5ba-ad3d-47de-be38-0e0956f277a7" providerId="AD" clId="Web-{3F608E72-7D51-4A7E-BB35-EF346668E4BA}" dt="2020-07-09T09:25:30.291" v="14"/>
          <ac:graphicFrameMkLst>
            <pc:docMk/>
            <pc:sldMk cId="2050477979" sldId="358"/>
            <ac:graphicFrameMk id="4" creationId="{00000000-0000-0000-0000-000000000000}"/>
          </ac:graphicFrameMkLst>
        </pc:graphicFrameChg>
      </pc:sldChg>
      <pc:sldChg chg="modSp">
        <pc:chgData name="Truelove, Rhys" userId="S::rhys.truelove@rctcbc.gov.uk::82fbc5ba-ad3d-47de-be38-0e0956f277a7" providerId="AD" clId="Web-{3F608E72-7D51-4A7E-BB35-EF346668E4BA}" dt="2020-07-09T09:27:07.384" v="67"/>
        <pc:sldMkLst>
          <pc:docMk/>
          <pc:sldMk cId="1609092328" sldId="361"/>
        </pc:sldMkLst>
        <pc:graphicFrameChg chg="mod modGraphic">
          <ac:chgData name="Truelove, Rhys" userId="S::rhys.truelove@rctcbc.gov.uk::82fbc5ba-ad3d-47de-be38-0e0956f277a7" providerId="AD" clId="Web-{3F608E72-7D51-4A7E-BB35-EF346668E4BA}" dt="2020-07-09T09:27:07.384" v="67"/>
          <ac:graphicFrameMkLst>
            <pc:docMk/>
            <pc:sldMk cId="1609092328" sldId="361"/>
            <ac:graphicFrameMk id="5" creationId="{EC028D13-5A2A-4E80-BAFD-42C4BC09C538}"/>
          </ac:graphicFrameMkLst>
        </pc:graphicFrameChg>
      </pc:sldChg>
      <pc:sldChg chg="modSp">
        <pc:chgData name="Truelove, Rhys" userId="S::rhys.truelove@rctcbc.gov.uk::82fbc5ba-ad3d-47de-be38-0e0956f277a7" providerId="AD" clId="Web-{3F608E72-7D51-4A7E-BB35-EF346668E4BA}" dt="2020-07-09T09:25:58.447" v="42"/>
        <pc:sldMkLst>
          <pc:docMk/>
          <pc:sldMk cId="25682794" sldId="368"/>
        </pc:sldMkLst>
        <pc:graphicFrameChg chg="mod modGraphic">
          <ac:chgData name="Truelove, Rhys" userId="S::rhys.truelove@rctcbc.gov.uk::82fbc5ba-ad3d-47de-be38-0e0956f277a7" providerId="AD" clId="Web-{3F608E72-7D51-4A7E-BB35-EF346668E4BA}" dt="2020-07-09T09:25:58.447" v="42"/>
          <ac:graphicFrameMkLst>
            <pc:docMk/>
            <pc:sldMk cId="25682794" sldId="368"/>
            <ac:graphicFrameMk id="4" creationId="{925FC380-AD83-4D73-9468-A2FE37C875B2}"/>
          </ac:graphicFrameMkLst>
        </pc:graphicFrameChg>
      </pc:sldChg>
      <pc:sldChg chg="modSp">
        <pc:chgData name="Truelove, Rhys" userId="S::rhys.truelove@rctcbc.gov.uk::82fbc5ba-ad3d-47de-be38-0e0956f277a7" providerId="AD" clId="Web-{3F608E72-7D51-4A7E-BB35-EF346668E4BA}" dt="2020-07-09T09:26:06.337" v="59"/>
        <pc:sldMkLst>
          <pc:docMk/>
          <pc:sldMk cId="1321033904" sldId="369"/>
        </pc:sldMkLst>
        <pc:graphicFrameChg chg="mod modGraphic">
          <ac:chgData name="Truelove, Rhys" userId="S::rhys.truelove@rctcbc.gov.uk::82fbc5ba-ad3d-47de-be38-0e0956f277a7" providerId="AD" clId="Web-{3F608E72-7D51-4A7E-BB35-EF346668E4BA}" dt="2020-07-09T09:26:06.337" v="59"/>
          <ac:graphicFrameMkLst>
            <pc:docMk/>
            <pc:sldMk cId="1321033904" sldId="369"/>
            <ac:graphicFrameMk id="4" creationId="{925FC380-AD83-4D73-9468-A2FE37C875B2}"/>
          </ac:graphicFrameMkLst>
        </pc:graphicFrameChg>
      </pc:sldChg>
      <pc:sldChg chg="modSp addCm">
        <pc:chgData name="Truelove, Rhys" userId="S::rhys.truelove@rctcbc.gov.uk::82fbc5ba-ad3d-47de-be38-0e0956f277a7" providerId="AD" clId="Web-{3F608E72-7D51-4A7E-BB35-EF346668E4BA}" dt="2020-07-09T09:29:36.477" v="68"/>
        <pc:sldMkLst>
          <pc:docMk/>
          <pc:sldMk cId="687141717" sldId="371"/>
        </pc:sldMkLst>
        <pc:spChg chg="mod">
          <ac:chgData name="Truelove, Rhys" userId="S::rhys.truelove@rctcbc.gov.uk::82fbc5ba-ad3d-47de-be38-0e0956f277a7" providerId="AD" clId="Web-{3F608E72-7D51-4A7E-BB35-EF346668E4BA}" dt="2020-07-09T09:26:15.290" v="60" actId="20577"/>
          <ac:spMkLst>
            <pc:docMk/>
            <pc:sldMk cId="687141717" sldId="371"/>
            <ac:spMk id="2" creationId="{B81A17AF-69D0-42FE-9521-8A44AC597F23}"/>
          </ac:spMkLst>
        </pc:spChg>
        <pc:spChg chg="mod">
          <ac:chgData name="Truelove, Rhys" userId="S::rhys.truelove@rctcbc.gov.uk::82fbc5ba-ad3d-47de-be38-0e0956f277a7" providerId="AD" clId="Web-{3F608E72-7D51-4A7E-BB35-EF346668E4BA}" dt="2020-07-09T09:26:46.868" v="61" actId="20577"/>
          <ac:spMkLst>
            <pc:docMk/>
            <pc:sldMk cId="687141717" sldId="371"/>
            <ac:spMk id="3" creationId="{0D6A308A-9DA8-41AB-AE24-847A92384D60}"/>
          </ac:spMkLst>
        </pc:spChg>
      </pc:sldChg>
    </pc:docChg>
  </pc:docChgLst>
  <pc:docChgLst>
    <pc:chgData name="Truelove, Rhys" userId="S::rhys.truelove@rctcbc.gov.uk::82fbc5ba-ad3d-47de-be38-0e0956f277a7" providerId="AD" clId="Web-{6EBE8F08-77D7-4290-BB49-2059DCFF0738}"/>
    <pc:docChg chg="modSld">
      <pc:chgData name="Truelove, Rhys" userId="S::rhys.truelove@rctcbc.gov.uk::82fbc5ba-ad3d-47de-be38-0e0956f277a7" providerId="AD" clId="Web-{6EBE8F08-77D7-4290-BB49-2059DCFF0738}" dt="2020-05-07T11:23:06.865" v="1314"/>
      <pc:docMkLst>
        <pc:docMk/>
      </pc:docMkLst>
      <pc:sldChg chg="modSp">
        <pc:chgData name="Truelove, Rhys" userId="S::rhys.truelove@rctcbc.gov.uk::82fbc5ba-ad3d-47de-be38-0e0956f277a7" providerId="AD" clId="Web-{6EBE8F08-77D7-4290-BB49-2059DCFF0738}" dt="2020-05-07T10:30:49.909" v="15"/>
        <pc:sldMkLst>
          <pc:docMk/>
          <pc:sldMk cId="3089929792" sldId="359"/>
        </pc:sldMkLst>
        <pc:graphicFrameChg chg="mod modGraphic">
          <ac:chgData name="Truelove, Rhys" userId="S::rhys.truelove@rctcbc.gov.uk::82fbc5ba-ad3d-47de-be38-0e0956f277a7" providerId="AD" clId="Web-{6EBE8F08-77D7-4290-BB49-2059DCFF0738}" dt="2020-05-07T10:30:49.909" v="15"/>
          <ac:graphicFrameMkLst>
            <pc:docMk/>
            <pc:sldMk cId="3089929792" sldId="359"/>
            <ac:graphicFrameMk id="4" creationId="{925FC380-AD83-4D73-9468-A2FE37C875B2}"/>
          </ac:graphicFrameMkLst>
        </pc:graphicFrameChg>
      </pc:sldChg>
      <pc:sldChg chg="modSp">
        <pc:chgData name="Truelove, Rhys" userId="S::rhys.truelove@rctcbc.gov.uk::82fbc5ba-ad3d-47de-be38-0e0956f277a7" providerId="AD" clId="Web-{6EBE8F08-77D7-4290-BB49-2059DCFF0738}" dt="2020-05-07T11:23:06.865" v="1314"/>
        <pc:sldMkLst>
          <pc:docMk/>
          <pc:sldMk cId="944458267" sldId="362"/>
        </pc:sldMkLst>
        <pc:graphicFrameChg chg="mod modGraphic">
          <ac:chgData name="Truelove, Rhys" userId="S::rhys.truelove@rctcbc.gov.uk::82fbc5ba-ad3d-47de-be38-0e0956f277a7" providerId="AD" clId="Web-{6EBE8F08-77D7-4290-BB49-2059DCFF0738}" dt="2020-05-07T11:23:06.865" v="1314"/>
          <ac:graphicFrameMkLst>
            <pc:docMk/>
            <pc:sldMk cId="944458267" sldId="362"/>
            <ac:graphicFrameMk id="4" creationId="{EC028D13-5A2A-4E80-BAFD-42C4BC09C538}"/>
          </ac:graphicFrameMkLst>
        </pc:graphicFrameChg>
      </pc:sldChg>
      <pc:sldChg chg="modSp">
        <pc:chgData name="Truelove, Rhys" userId="S::rhys.truelove@rctcbc.gov.uk::82fbc5ba-ad3d-47de-be38-0e0956f277a7" providerId="AD" clId="Web-{6EBE8F08-77D7-4290-BB49-2059DCFF0738}" dt="2020-05-07T11:21:22.981" v="1301"/>
        <pc:sldMkLst>
          <pc:docMk/>
          <pc:sldMk cId="299956549" sldId="363"/>
        </pc:sldMkLst>
        <pc:graphicFrameChg chg="mod modGraphic">
          <ac:chgData name="Truelove, Rhys" userId="S::rhys.truelove@rctcbc.gov.uk::82fbc5ba-ad3d-47de-be38-0e0956f277a7" providerId="AD" clId="Web-{6EBE8F08-77D7-4290-BB49-2059DCFF0738}" dt="2020-05-07T11:21:22.981" v="1301"/>
          <ac:graphicFrameMkLst>
            <pc:docMk/>
            <pc:sldMk cId="299956549" sldId="363"/>
            <ac:graphicFrameMk id="4" creationId="{EC028D13-5A2A-4E80-BAFD-42C4BC09C538}"/>
          </ac:graphicFrameMkLst>
        </pc:graphicFrameChg>
      </pc:sldChg>
      <pc:sldChg chg="modSp">
        <pc:chgData name="Truelove, Rhys" userId="S::rhys.truelove@rctcbc.gov.uk::82fbc5ba-ad3d-47de-be38-0e0956f277a7" providerId="AD" clId="Web-{6EBE8F08-77D7-4290-BB49-2059DCFF0738}" dt="2020-05-07T11:20:51.072" v="1272"/>
        <pc:sldMkLst>
          <pc:docMk/>
          <pc:sldMk cId="1448850645" sldId="364"/>
        </pc:sldMkLst>
        <pc:graphicFrameChg chg="mod modGraphic">
          <ac:chgData name="Truelove, Rhys" userId="S::rhys.truelove@rctcbc.gov.uk::82fbc5ba-ad3d-47de-be38-0e0956f277a7" providerId="AD" clId="Web-{6EBE8F08-77D7-4290-BB49-2059DCFF0738}" dt="2020-05-07T11:20:51.072" v="1272"/>
          <ac:graphicFrameMkLst>
            <pc:docMk/>
            <pc:sldMk cId="1448850645" sldId="364"/>
            <ac:graphicFrameMk id="8" creationId="{EC028D13-5A2A-4E80-BAFD-42C4BC09C538}"/>
          </ac:graphicFrameMkLst>
        </pc:graphicFrameChg>
      </pc:sldChg>
      <pc:sldChg chg="modSp">
        <pc:chgData name="Truelove, Rhys" userId="S::rhys.truelove@rctcbc.gov.uk::82fbc5ba-ad3d-47de-be38-0e0956f277a7" providerId="AD" clId="Web-{6EBE8F08-77D7-4290-BB49-2059DCFF0738}" dt="2020-05-07T11:13:19.987" v="1044"/>
        <pc:sldMkLst>
          <pc:docMk/>
          <pc:sldMk cId="420646050" sldId="365"/>
        </pc:sldMkLst>
        <pc:graphicFrameChg chg="mod modGraphic">
          <ac:chgData name="Truelove, Rhys" userId="S::rhys.truelove@rctcbc.gov.uk::82fbc5ba-ad3d-47de-be38-0e0956f277a7" providerId="AD" clId="Web-{6EBE8F08-77D7-4290-BB49-2059DCFF0738}" dt="2020-05-07T11:13:19.987" v="1044"/>
          <ac:graphicFrameMkLst>
            <pc:docMk/>
            <pc:sldMk cId="420646050" sldId="365"/>
            <ac:graphicFrameMk id="7" creationId="{EC028D13-5A2A-4E80-BAFD-42C4BC09C538}"/>
          </ac:graphicFrameMkLst>
        </pc:graphicFrameChg>
      </pc:sldChg>
    </pc:docChg>
  </pc:docChgLst>
  <pc:docChgLst>
    <pc:chgData name="Truelove, Rhys" userId="S::rhys.truelove@rctcbc.gov.uk::82fbc5ba-ad3d-47de-be38-0e0956f277a7" providerId="AD" clId="Web-{15EC261D-6E90-4EB9-874D-9149B9AD3D1B}"/>
    <pc:docChg chg="modSld">
      <pc:chgData name="Truelove, Rhys" userId="S::rhys.truelove@rctcbc.gov.uk::82fbc5ba-ad3d-47de-be38-0e0956f277a7" providerId="AD" clId="Web-{15EC261D-6E90-4EB9-874D-9149B9AD3D1B}" dt="2020-04-23T08:57:54.740" v="246" actId="1076"/>
      <pc:docMkLst>
        <pc:docMk/>
      </pc:docMkLst>
      <pc:sldChg chg="addSp modSp">
        <pc:chgData name="Truelove, Rhys" userId="S::rhys.truelove@rctcbc.gov.uk::82fbc5ba-ad3d-47de-be38-0e0956f277a7" providerId="AD" clId="Web-{15EC261D-6E90-4EB9-874D-9149B9AD3D1B}" dt="2020-04-23T08:57:54.740" v="246" actId="1076"/>
        <pc:sldMkLst>
          <pc:docMk/>
          <pc:sldMk cId="3089929792" sldId="359"/>
        </pc:sldMkLst>
        <pc:spChg chg="mod">
          <ac:chgData name="Truelove, Rhys" userId="S::rhys.truelove@rctcbc.gov.uk::82fbc5ba-ad3d-47de-be38-0e0956f277a7" providerId="AD" clId="Web-{15EC261D-6E90-4EB9-874D-9149B9AD3D1B}" dt="2020-04-23T08:57:42.771" v="243" actId="20577"/>
          <ac:spMkLst>
            <pc:docMk/>
            <pc:sldMk cId="3089929792" sldId="359"/>
            <ac:spMk id="3" creationId="{00000000-0000-0000-0000-000000000000}"/>
          </ac:spMkLst>
        </pc:spChg>
        <pc:graphicFrameChg chg="add mod modGraphic">
          <ac:chgData name="Truelove, Rhys" userId="S::rhys.truelove@rctcbc.gov.uk::82fbc5ba-ad3d-47de-be38-0e0956f277a7" providerId="AD" clId="Web-{15EC261D-6E90-4EB9-874D-9149B9AD3D1B}" dt="2020-04-23T08:57:54.740" v="246" actId="1076"/>
          <ac:graphicFrameMkLst>
            <pc:docMk/>
            <pc:sldMk cId="3089929792" sldId="359"/>
            <ac:graphicFrameMk id="4" creationId="{925FC380-AD83-4D73-9468-A2FE37C875B2}"/>
          </ac:graphicFrameMkLst>
        </pc:graphicFrameChg>
      </pc:sldChg>
    </pc:docChg>
  </pc:docChgLst>
  <pc:docChgLst>
    <pc:chgData name="Barnes, Nicola" userId="S::nicola.j.barnes@rctcbc.gov.uk::58a98eaa-3d81-421e-bad8-53720eccf71e" providerId="AD" clId="Web-{5D5B19F5-238B-461F-9DF2-E2878D9D286A}"/>
    <pc:docChg chg="modSld">
      <pc:chgData name="Barnes, Nicola" userId="S::nicola.j.barnes@rctcbc.gov.uk::58a98eaa-3d81-421e-bad8-53720eccf71e" providerId="AD" clId="Web-{5D5B19F5-238B-461F-9DF2-E2878D9D286A}" dt="2020-07-10T11:11:25.038" v="382"/>
      <pc:docMkLst>
        <pc:docMk/>
      </pc:docMkLst>
      <pc:sldChg chg="modSp">
        <pc:chgData name="Barnes, Nicola" userId="S::nicola.j.barnes@rctcbc.gov.uk::58a98eaa-3d81-421e-bad8-53720eccf71e" providerId="AD" clId="Web-{5D5B19F5-238B-461F-9DF2-E2878D9D286A}" dt="2020-07-10T11:10:48.600" v="380"/>
        <pc:sldMkLst>
          <pc:docMk/>
          <pc:sldMk cId="25682794" sldId="368"/>
        </pc:sldMkLst>
        <pc:graphicFrameChg chg="mod modGraphic">
          <ac:chgData name="Barnes, Nicola" userId="S::nicola.j.barnes@rctcbc.gov.uk::58a98eaa-3d81-421e-bad8-53720eccf71e" providerId="AD" clId="Web-{5D5B19F5-238B-461F-9DF2-E2878D9D286A}" dt="2020-07-10T11:10:48.600" v="380"/>
          <ac:graphicFrameMkLst>
            <pc:docMk/>
            <pc:sldMk cId="25682794" sldId="368"/>
            <ac:graphicFrameMk id="4" creationId="{925FC380-AD83-4D73-9468-A2FE37C875B2}"/>
          </ac:graphicFrameMkLst>
        </pc:graphicFrameChg>
      </pc:sldChg>
      <pc:sldChg chg="modSp">
        <pc:chgData name="Barnes, Nicola" userId="S::nicola.j.barnes@rctcbc.gov.uk::58a98eaa-3d81-421e-bad8-53720eccf71e" providerId="AD" clId="Web-{5D5B19F5-238B-461F-9DF2-E2878D9D286A}" dt="2020-07-10T11:10:32.616" v="378"/>
        <pc:sldMkLst>
          <pc:docMk/>
          <pc:sldMk cId="2740937108" sldId="372"/>
        </pc:sldMkLst>
        <pc:graphicFrameChg chg="mod modGraphic">
          <ac:chgData name="Barnes, Nicola" userId="S::nicola.j.barnes@rctcbc.gov.uk::58a98eaa-3d81-421e-bad8-53720eccf71e" providerId="AD" clId="Web-{5D5B19F5-238B-461F-9DF2-E2878D9D286A}" dt="2020-07-10T11:10:32.616" v="378"/>
          <ac:graphicFrameMkLst>
            <pc:docMk/>
            <pc:sldMk cId="2740937108" sldId="372"/>
            <ac:graphicFrameMk id="4" creationId="{925FC380-AD83-4D73-9468-A2FE37C875B2}"/>
          </ac:graphicFrameMkLst>
        </pc:graphicFrameChg>
      </pc:sldChg>
      <pc:sldChg chg="modSp">
        <pc:chgData name="Barnes, Nicola" userId="S::nicola.j.barnes@rctcbc.gov.uk::58a98eaa-3d81-421e-bad8-53720eccf71e" providerId="AD" clId="Web-{5D5B19F5-238B-461F-9DF2-E2878D9D286A}" dt="2020-07-10T11:11:25.038" v="382"/>
        <pc:sldMkLst>
          <pc:docMk/>
          <pc:sldMk cId="3831786410" sldId="373"/>
        </pc:sldMkLst>
        <pc:graphicFrameChg chg="mod modGraphic">
          <ac:chgData name="Barnes, Nicola" userId="S::nicola.j.barnes@rctcbc.gov.uk::58a98eaa-3d81-421e-bad8-53720eccf71e" providerId="AD" clId="Web-{5D5B19F5-238B-461F-9DF2-E2878D9D286A}" dt="2020-07-10T11:11:25.038" v="382"/>
          <ac:graphicFrameMkLst>
            <pc:docMk/>
            <pc:sldMk cId="3831786410" sldId="373"/>
            <ac:graphicFrameMk id="4" creationId="{925FC380-AD83-4D73-9468-A2FE37C875B2}"/>
          </ac:graphicFrameMkLst>
        </pc:graphicFrameChg>
      </pc:sldChg>
    </pc:docChg>
  </pc:docChgLst>
  <pc:docChgLst>
    <pc:chgData name="Truelove, Rhys" userId="S::rhys.truelove@rctcbc.gov.uk::82fbc5ba-ad3d-47de-be38-0e0956f277a7" providerId="AD" clId="Web-{311655EF-870C-498E-BFE5-9C4DE67ED3E2}"/>
    <pc:docChg chg="modSld">
      <pc:chgData name="Truelove, Rhys" userId="S::rhys.truelove@rctcbc.gov.uk::82fbc5ba-ad3d-47de-be38-0e0956f277a7" providerId="AD" clId="Web-{311655EF-870C-498E-BFE5-9C4DE67ED3E2}" dt="2020-04-23T10:24:08.669" v="466"/>
      <pc:docMkLst>
        <pc:docMk/>
      </pc:docMkLst>
      <pc:sldChg chg="modSp">
        <pc:chgData name="Truelove, Rhys" userId="S::rhys.truelove@rctcbc.gov.uk::82fbc5ba-ad3d-47de-be38-0e0956f277a7" providerId="AD" clId="Web-{311655EF-870C-498E-BFE5-9C4DE67ED3E2}" dt="2020-04-23T10:19:39.466" v="1"/>
        <pc:sldMkLst>
          <pc:docMk/>
          <pc:sldMk cId="3089929792" sldId="359"/>
        </pc:sldMkLst>
        <pc:graphicFrameChg chg="mod modGraphic">
          <ac:chgData name="Truelove, Rhys" userId="S::rhys.truelove@rctcbc.gov.uk::82fbc5ba-ad3d-47de-be38-0e0956f277a7" providerId="AD" clId="Web-{311655EF-870C-498E-BFE5-9C4DE67ED3E2}" dt="2020-04-23T10:19:39.466" v="1"/>
          <ac:graphicFrameMkLst>
            <pc:docMk/>
            <pc:sldMk cId="3089929792" sldId="359"/>
            <ac:graphicFrameMk id="4" creationId="{925FC380-AD83-4D73-9468-A2FE37C875B2}"/>
          </ac:graphicFrameMkLst>
        </pc:graphicFrameChg>
      </pc:sldChg>
      <pc:sldChg chg="addSp modSp">
        <pc:chgData name="Truelove, Rhys" userId="S::rhys.truelove@rctcbc.gov.uk::82fbc5ba-ad3d-47de-be38-0e0956f277a7" providerId="AD" clId="Web-{311655EF-870C-498E-BFE5-9C4DE67ED3E2}" dt="2020-04-23T10:24:08.669" v="466"/>
        <pc:sldMkLst>
          <pc:docMk/>
          <pc:sldMk cId="1399720202" sldId="360"/>
        </pc:sldMkLst>
        <pc:spChg chg="mod">
          <ac:chgData name="Truelove, Rhys" userId="S::rhys.truelove@rctcbc.gov.uk::82fbc5ba-ad3d-47de-be38-0e0956f277a7" providerId="AD" clId="Web-{311655EF-870C-498E-BFE5-9C4DE67ED3E2}" dt="2020-04-23T10:22:57.716" v="307" actId="20577"/>
          <ac:spMkLst>
            <pc:docMk/>
            <pc:sldMk cId="1399720202" sldId="360"/>
            <ac:spMk id="3" creationId="{00000000-0000-0000-0000-000000000000}"/>
          </ac:spMkLst>
        </pc:spChg>
        <pc:graphicFrameChg chg="add mod modGraphic">
          <ac:chgData name="Truelove, Rhys" userId="S::rhys.truelove@rctcbc.gov.uk::82fbc5ba-ad3d-47de-be38-0e0956f277a7" providerId="AD" clId="Web-{311655EF-870C-498E-BFE5-9C4DE67ED3E2}" dt="2020-04-23T10:24:08.669" v="466"/>
          <ac:graphicFrameMkLst>
            <pc:docMk/>
            <pc:sldMk cId="1399720202" sldId="360"/>
            <ac:graphicFrameMk id="5" creationId="{EC028D13-5A2A-4E80-BAFD-42C4BC09C538}"/>
          </ac:graphicFrameMkLst>
        </pc:graphicFrameChg>
      </pc:sldChg>
    </pc:docChg>
  </pc:docChgLst>
  <pc:docChgLst>
    <pc:chgData name="Barnes, Nicola" userId="S::nicola.j.barnes@rctcbc.gov.uk::58a98eaa-3d81-421e-bad8-53720eccf71e" providerId="AD" clId="Web-{30D503EF-3DFB-45EA-9179-9B4760F55F31}"/>
    <pc:docChg chg="delSld modSld">
      <pc:chgData name="Barnes, Nicola" userId="S::nicola.j.barnes@rctcbc.gov.uk::58a98eaa-3d81-421e-bad8-53720eccf71e" providerId="AD" clId="Web-{30D503EF-3DFB-45EA-9179-9B4760F55F31}" dt="2020-07-06T09:03:54.115" v="546"/>
      <pc:docMkLst>
        <pc:docMk/>
      </pc:docMkLst>
      <pc:sldChg chg="modSp">
        <pc:chgData name="Barnes, Nicola" userId="S::nicola.j.barnes@rctcbc.gov.uk::58a98eaa-3d81-421e-bad8-53720eccf71e" providerId="AD" clId="Web-{30D503EF-3DFB-45EA-9179-9B4760F55F31}" dt="2020-07-06T09:03:54.115" v="546"/>
        <pc:sldMkLst>
          <pc:docMk/>
          <pc:sldMk cId="3089929792" sldId="359"/>
        </pc:sldMkLst>
        <pc:spChg chg="mod">
          <ac:chgData name="Barnes, Nicola" userId="S::nicola.j.barnes@rctcbc.gov.uk::58a98eaa-3d81-421e-bad8-53720eccf71e" providerId="AD" clId="Web-{30D503EF-3DFB-45EA-9179-9B4760F55F31}" dt="2020-07-06T09:01:35.451" v="401" actId="20577"/>
          <ac:spMkLst>
            <pc:docMk/>
            <pc:sldMk cId="3089929792" sldId="359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30D503EF-3DFB-45EA-9179-9B4760F55F31}" dt="2020-07-06T09:03:54.115" v="546"/>
          <ac:graphicFrameMkLst>
            <pc:docMk/>
            <pc:sldMk cId="3089929792" sldId="359"/>
            <ac:graphicFrameMk id="4" creationId="{925FC380-AD83-4D73-9468-A2FE37C875B2}"/>
          </ac:graphicFrameMkLst>
        </pc:graphicFrameChg>
      </pc:sldChg>
      <pc:sldChg chg="del">
        <pc:chgData name="Barnes, Nicola" userId="S::nicola.j.barnes@rctcbc.gov.uk::58a98eaa-3d81-421e-bad8-53720eccf71e" providerId="AD" clId="Web-{30D503EF-3DFB-45EA-9179-9B4760F55F31}" dt="2020-07-06T08:42:27.895" v="0"/>
        <pc:sldMkLst>
          <pc:docMk/>
          <pc:sldMk cId="567160931" sldId="366"/>
        </pc:sldMkLst>
      </pc:sldChg>
    </pc:docChg>
  </pc:docChgLst>
  <pc:docChgLst>
    <pc:chgData name="Truelove, Rhys" userId="S::rhys.truelove@rctcbc.gov.uk::82fbc5ba-ad3d-47de-be38-0e0956f277a7" providerId="AD" clId="Web-{917455E3-AA67-4D94-9911-CFF3E79D4F72}"/>
    <pc:docChg chg="modSld">
      <pc:chgData name="Truelove, Rhys" userId="S::rhys.truelove@rctcbc.gov.uk::82fbc5ba-ad3d-47de-be38-0e0956f277a7" providerId="AD" clId="Web-{917455E3-AA67-4D94-9911-CFF3E79D4F72}" dt="2020-04-22T08:31:41.846" v="5"/>
      <pc:docMkLst>
        <pc:docMk/>
      </pc:docMkLst>
      <pc:sldChg chg="modSp">
        <pc:chgData name="Truelove, Rhys" userId="S::rhys.truelove@rctcbc.gov.uk::82fbc5ba-ad3d-47de-be38-0e0956f277a7" providerId="AD" clId="Web-{917455E3-AA67-4D94-9911-CFF3E79D4F72}" dt="2020-04-22T08:31:41.846" v="5"/>
        <pc:sldMkLst>
          <pc:docMk/>
          <pc:sldMk cId="3089929792" sldId="359"/>
        </pc:sldMkLst>
        <pc:spChg chg="mod">
          <ac:chgData name="Truelove, Rhys" userId="S::rhys.truelove@rctcbc.gov.uk::82fbc5ba-ad3d-47de-be38-0e0956f277a7" providerId="AD" clId="Web-{917455E3-AA67-4D94-9911-CFF3E79D4F72}" dt="2020-04-22T08:31:41.846" v="5"/>
          <ac:spMkLst>
            <pc:docMk/>
            <pc:sldMk cId="3089929792" sldId="359"/>
            <ac:spMk id="3" creationId="{00000000-0000-0000-0000-000000000000}"/>
          </ac:spMkLst>
        </pc:spChg>
      </pc:sldChg>
    </pc:docChg>
  </pc:docChgLst>
  <pc:docChgLst>
    <pc:chgData name="Truelove, Rhys" userId="S::rhys.truelove@rctcbc.gov.uk::82fbc5ba-ad3d-47de-be38-0e0956f277a7" providerId="AD" clId="Web-{025B367F-74D8-48D1-AB05-2433C52DFAE8}"/>
    <pc:docChg chg="modSld">
      <pc:chgData name="Truelove, Rhys" userId="S::rhys.truelove@rctcbc.gov.uk::82fbc5ba-ad3d-47de-be38-0e0956f277a7" providerId="AD" clId="Web-{025B367F-74D8-48D1-AB05-2433C52DFAE8}" dt="2020-07-13T12:42:51.299" v="203"/>
      <pc:docMkLst>
        <pc:docMk/>
      </pc:docMkLst>
      <pc:sldChg chg="modSp">
        <pc:chgData name="Truelove, Rhys" userId="S::rhys.truelove@rctcbc.gov.uk::82fbc5ba-ad3d-47de-be38-0e0956f277a7" providerId="AD" clId="Web-{025B367F-74D8-48D1-AB05-2433C52DFAE8}" dt="2020-07-13T12:17:30.747" v="56" actId="14100"/>
        <pc:sldMkLst>
          <pc:docMk/>
          <pc:sldMk cId="7786162" sldId="337"/>
        </pc:sldMkLst>
        <pc:spChg chg="mod">
          <ac:chgData name="Truelove, Rhys" userId="S::rhys.truelove@rctcbc.gov.uk::82fbc5ba-ad3d-47de-be38-0e0956f277a7" providerId="AD" clId="Web-{025B367F-74D8-48D1-AB05-2433C52DFAE8}" dt="2020-07-13T12:17:30.747" v="56" actId="14100"/>
          <ac:spMkLst>
            <pc:docMk/>
            <pc:sldMk cId="7786162" sldId="337"/>
            <ac:spMk id="3075" creationId="{00000000-0000-0000-0000-000000000000}"/>
          </ac:spMkLst>
        </pc:spChg>
      </pc:sldChg>
      <pc:sldChg chg="modSp">
        <pc:chgData name="Truelove, Rhys" userId="S::rhys.truelove@rctcbc.gov.uk::82fbc5ba-ad3d-47de-be38-0e0956f277a7" providerId="AD" clId="Web-{025B367F-74D8-48D1-AB05-2433C52DFAE8}" dt="2020-07-13T12:41:24.542" v="175"/>
        <pc:sldMkLst>
          <pc:docMk/>
          <pc:sldMk cId="2050477979" sldId="358"/>
        </pc:sldMkLst>
        <pc:spChg chg="mod">
          <ac:chgData name="Truelove, Rhys" userId="S::rhys.truelove@rctcbc.gov.uk::82fbc5ba-ad3d-47de-be38-0e0956f277a7" providerId="AD" clId="Web-{025B367F-74D8-48D1-AB05-2433C52DFAE8}" dt="2020-07-13T12:38:59.419" v="61" actId="20577"/>
          <ac:spMkLst>
            <pc:docMk/>
            <pc:sldMk cId="2050477979" sldId="358"/>
            <ac:spMk id="2" creationId="{00000000-0000-0000-0000-000000000000}"/>
          </ac:spMkLst>
        </pc:spChg>
        <pc:graphicFrameChg chg="mod modGraphic">
          <ac:chgData name="Truelove, Rhys" userId="S::rhys.truelove@rctcbc.gov.uk::82fbc5ba-ad3d-47de-be38-0e0956f277a7" providerId="AD" clId="Web-{025B367F-74D8-48D1-AB05-2433C52DFAE8}" dt="2020-07-13T12:41:24.542" v="175"/>
          <ac:graphicFrameMkLst>
            <pc:docMk/>
            <pc:sldMk cId="2050477979" sldId="358"/>
            <ac:graphicFrameMk id="4" creationId="{00000000-0000-0000-0000-000000000000}"/>
          </ac:graphicFrameMkLst>
        </pc:graphicFrameChg>
      </pc:sldChg>
      <pc:sldChg chg="modSp">
        <pc:chgData name="Truelove, Rhys" userId="S::rhys.truelove@rctcbc.gov.uk::82fbc5ba-ad3d-47de-be38-0e0956f277a7" providerId="AD" clId="Web-{025B367F-74D8-48D1-AB05-2433C52DFAE8}" dt="2020-07-13T12:16:06.492" v="44"/>
        <pc:sldMkLst>
          <pc:docMk/>
          <pc:sldMk cId="1609092328" sldId="361"/>
        </pc:sldMkLst>
        <pc:graphicFrameChg chg="mod modGraphic">
          <ac:chgData name="Truelove, Rhys" userId="S::rhys.truelove@rctcbc.gov.uk::82fbc5ba-ad3d-47de-be38-0e0956f277a7" providerId="AD" clId="Web-{025B367F-74D8-48D1-AB05-2433C52DFAE8}" dt="2020-07-13T12:16:06.492" v="44"/>
          <ac:graphicFrameMkLst>
            <pc:docMk/>
            <pc:sldMk cId="1609092328" sldId="361"/>
            <ac:graphicFrameMk id="5" creationId="{EC028D13-5A2A-4E80-BAFD-42C4BC09C538}"/>
          </ac:graphicFrameMkLst>
        </pc:graphicFrameChg>
      </pc:sldChg>
      <pc:sldChg chg="modSp">
        <pc:chgData name="Truelove, Rhys" userId="S::rhys.truelove@rctcbc.gov.uk::82fbc5ba-ad3d-47de-be38-0e0956f277a7" providerId="AD" clId="Web-{025B367F-74D8-48D1-AB05-2433C52DFAE8}" dt="2020-07-13T12:42:51.299" v="203"/>
        <pc:sldMkLst>
          <pc:docMk/>
          <pc:sldMk cId="25682794" sldId="368"/>
        </pc:sldMkLst>
        <pc:spChg chg="mod">
          <ac:chgData name="Truelove, Rhys" userId="S::rhys.truelove@rctcbc.gov.uk::82fbc5ba-ad3d-47de-be38-0e0956f277a7" providerId="AD" clId="Web-{025B367F-74D8-48D1-AB05-2433C52DFAE8}" dt="2020-07-13T12:42:14.999" v="187" actId="20577"/>
          <ac:spMkLst>
            <pc:docMk/>
            <pc:sldMk cId="25682794" sldId="368"/>
            <ac:spMk id="2" creationId="{00000000-0000-0000-0000-000000000000}"/>
          </ac:spMkLst>
        </pc:spChg>
        <pc:graphicFrameChg chg="mod modGraphic">
          <ac:chgData name="Truelove, Rhys" userId="S::rhys.truelove@rctcbc.gov.uk::82fbc5ba-ad3d-47de-be38-0e0956f277a7" providerId="AD" clId="Web-{025B367F-74D8-48D1-AB05-2433C52DFAE8}" dt="2020-07-13T12:42:51.299" v="203"/>
          <ac:graphicFrameMkLst>
            <pc:docMk/>
            <pc:sldMk cId="25682794" sldId="368"/>
            <ac:graphicFrameMk id="4" creationId="{925FC380-AD83-4D73-9468-A2FE37C875B2}"/>
          </ac:graphicFrameMkLst>
        </pc:graphicFrameChg>
      </pc:sldChg>
      <pc:sldChg chg="modSp">
        <pc:chgData name="Truelove, Rhys" userId="S::rhys.truelove@rctcbc.gov.uk::82fbc5ba-ad3d-47de-be38-0e0956f277a7" providerId="AD" clId="Web-{025B367F-74D8-48D1-AB05-2433C52DFAE8}" dt="2020-07-13T12:15:32.755" v="3"/>
        <pc:sldMkLst>
          <pc:docMk/>
          <pc:sldMk cId="1321033904" sldId="369"/>
        </pc:sldMkLst>
        <pc:graphicFrameChg chg="mod modGraphic">
          <ac:chgData name="Truelove, Rhys" userId="S::rhys.truelove@rctcbc.gov.uk::82fbc5ba-ad3d-47de-be38-0e0956f277a7" providerId="AD" clId="Web-{025B367F-74D8-48D1-AB05-2433C52DFAE8}" dt="2020-07-13T12:15:32.755" v="3"/>
          <ac:graphicFrameMkLst>
            <pc:docMk/>
            <pc:sldMk cId="1321033904" sldId="369"/>
            <ac:graphicFrameMk id="4" creationId="{925FC380-AD83-4D73-9468-A2FE37C875B2}"/>
          </ac:graphicFrameMkLst>
        </pc:graphicFrameChg>
      </pc:sldChg>
      <pc:sldChg chg="modSp">
        <pc:chgData name="Truelove, Rhys" userId="S::rhys.truelove@rctcbc.gov.uk::82fbc5ba-ad3d-47de-be38-0e0956f277a7" providerId="AD" clId="Web-{025B367F-74D8-48D1-AB05-2433C52DFAE8}" dt="2020-07-13T12:15:44.600" v="19"/>
        <pc:sldMkLst>
          <pc:docMk/>
          <pc:sldMk cId="3831786410" sldId="373"/>
        </pc:sldMkLst>
        <pc:graphicFrameChg chg="mod modGraphic">
          <ac:chgData name="Truelove, Rhys" userId="S::rhys.truelove@rctcbc.gov.uk::82fbc5ba-ad3d-47de-be38-0e0956f277a7" providerId="AD" clId="Web-{025B367F-74D8-48D1-AB05-2433C52DFAE8}" dt="2020-07-13T12:15:44.600" v="19"/>
          <ac:graphicFrameMkLst>
            <pc:docMk/>
            <pc:sldMk cId="3831786410" sldId="373"/>
            <ac:graphicFrameMk id="4" creationId="{925FC380-AD83-4D73-9468-A2FE37C875B2}"/>
          </ac:graphicFrameMkLst>
        </pc:graphicFrameChg>
      </pc:sldChg>
    </pc:docChg>
  </pc:docChgLst>
  <pc:docChgLst>
    <pc:chgData name="Barnes, Nicola" userId="S::nicola.j.barnes@rctcbc.gov.uk::58a98eaa-3d81-421e-bad8-53720eccf71e" providerId="AD" clId="Web-{F7E14616-19CB-4CEC-98C9-ADC8A921A982}"/>
    <pc:docChg chg="modSld sldOrd">
      <pc:chgData name="Barnes, Nicola" userId="S::nicola.j.barnes@rctcbc.gov.uk::58a98eaa-3d81-421e-bad8-53720eccf71e" providerId="AD" clId="Web-{F7E14616-19CB-4CEC-98C9-ADC8A921A982}" dt="2020-07-02T18:47:37.974" v="360"/>
      <pc:docMkLst>
        <pc:docMk/>
      </pc:docMkLst>
      <pc:sldChg chg="modSp">
        <pc:chgData name="Barnes, Nicola" userId="S::nicola.j.barnes@rctcbc.gov.uk::58a98eaa-3d81-421e-bad8-53720eccf71e" providerId="AD" clId="Web-{F7E14616-19CB-4CEC-98C9-ADC8A921A982}" dt="2020-07-02T18:44:16.206" v="8" actId="20577"/>
        <pc:sldMkLst>
          <pc:docMk/>
          <pc:sldMk cId="7786162" sldId="337"/>
        </pc:sldMkLst>
        <pc:spChg chg="mod">
          <ac:chgData name="Barnes, Nicola" userId="S::nicola.j.barnes@rctcbc.gov.uk::58a98eaa-3d81-421e-bad8-53720eccf71e" providerId="AD" clId="Web-{F7E14616-19CB-4CEC-98C9-ADC8A921A982}" dt="2020-07-02T18:44:16.206" v="8" actId="20577"/>
          <ac:spMkLst>
            <pc:docMk/>
            <pc:sldMk cId="7786162" sldId="337"/>
            <ac:spMk id="3075" creationId="{00000000-0000-0000-0000-000000000000}"/>
          </ac:spMkLst>
        </pc:spChg>
      </pc:sldChg>
      <pc:sldChg chg="modSp">
        <pc:chgData name="Barnes, Nicola" userId="S::nicola.j.barnes@rctcbc.gov.uk::58a98eaa-3d81-421e-bad8-53720eccf71e" providerId="AD" clId="Web-{F7E14616-19CB-4CEC-98C9-ADC8A921A982}" dt="2020-07-02T18:46:28.723" v="270"/>
        <pc:sldMkLst>
          <pc:docMk/>
          <pc:sldMk cId="2050477979" sldId="358"/>
        </pc:sldMkLst>
        <pc:graphicFrameChg chg="mod modGraphic">
          <ac:chgData name="Barnes, Nicola" userId="S::nicola.j.barnes@rctcbc.gov.uk::58a98eaa-3d81-421e-bad8-53720eccf71e" providerId="AD" clId="Web-{F7E14616-19CB-4CEC-98C9-ADC8A921A982}" dt="2020-07-02T18:46:28.723" v="270"/>
          <ac:graphicFrameMkLst>
            <pc:docMk/>
            <pc:sldMk cId="2050477979" sldId="358"/>
            <ac:graphicFrameMk id="4" creationId="{00000000-0000-0000-0000-000000000000}"/>
          </ac:graphicFrameMkLst>
        </pc:graphicFrameChg>
      </pc:sldChg>
      <pc:sldChg chg="modSp">
        <pc:chgData name="Barnes, Nicola" userId="S::nicola.j.barnes@rctcbc.gov.uk::58a98eaa-3d81-421e-bad8-53720eccf71e" providerId="AD" clId="Web-{F7E14616-19CB-4CEC-98C9-ADC8A921A982}" dt="2020-07-02T18:46:07.379" v="172" actId="20577"/>
        <pc:sldMkLst>
          <pc:docMk/>
          <pc:sldMk cId="3089929792" sldId="359"/>
        </pc:sldMkLst>
        <pc:spChg chg="mod">
          <ac:chgData name="Barnes, Nicola" userId="S::nicola.j.barnes@rctcbc.gov.uk::58a98eaa-3d81-421e-bad8-53720eccf71e" providerId="AD" clId="Web-{F7E14616-19CB-4CEC-98C9-ADC8A921A982}" dt="2020-07-02T18:46:07.379" v="172" actId="20577"/>
          <ac:spMkLst>
            <pc:docMk/>
            <pc:sldMk cId="3089929792" sldId="359"/>
            <ac:spMk id="2" creationId="{00000000-0000-0000-0000-000000000000}"/>
          </ac:spMkLst>
        </pc:spChg>
      </pc:sldChg>
      <pc:sldChg chg="modSp">
        <pc:chgData name="Barnes, Nicola" userId="S::nicola.j.barnes@rctcbc.gov.uk::58a98eaa-3d81-421e-bad8-53720eccf71e" providerId="AD" clId="Web-{F7E14616-19CB-4CEC-98C9-ADC8A921A982}" dt="2020-07-02T18:45:47.425" v="164" actId="14100"/>
        <pc:sldMkLst>
          <pc:docMk/>
          <pc:sldMk cId="1399720202" sldId="360"/>
        </pc:sldMkLst>
        <pc:spChg chg="mod">
          <ac:chgData name="Barnes, Nicola" userId="S::nicola.j.barnes@rctcbc.gov.uk::58a98eaa-3d81-421e-bad8-53720eccf71e" providerId="AD" clId="Web-{F7E14616-19CB-4CEC-98C9-ADC8A921A982}" dt="2020-07-02T18:45:47.425" v="164" actId="14100"/>
          <ac:spMkLst>
            <pc:docMk/>
            <pc:sldMk cId="1399720202" sldId="360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F7E14616-19CB-4CEC-98C9-ADC8A921A982}" dt="2020-07-02T18:45:42.331" v="162"/>
          <ac:graphicFrameMkLst>
            <pc:docMk/>
            <pc:sldMk cId="1399720202" sldId="360"/>
            <ac:graphicFrameMk id="5" creationId="{EC028D13-5A2A-4E80-BAFD-42C4BC09C538}"/>
          </ac:graphicFrameMkLst>
        </pc:graphicFrameChg>
      </pc:sldChg>
      <pc:sldChg chg="modSp ord">
        <pc:chgData name="Barnes, Nicola" userId="S::nicola.j.barnes@rctcbc.gov.uk::58a98eaa-3d81-421e-bad8-53720eccf71e" providerId="AD" clId="Web-{F7E14616-19CB-4CEC-98C9-ADC8A921A982}" dt="2020-07-02T18:47:37.974" v="360"/>
        <pc:sldMkLst>
          <pc:docMk/>
          <pc:sldMk cId="1448850645" sldId="364"/>
        </pc:sldMkLst>
        <pc:spChg chg="mod">
          <ac:chgData name="Barnes, Nicola" userId="S::nicola.j.barnes@rctcbc.gov.uk::58a98eaa-3d81-421e-bad8-53720eccf71e" providerId="AD" clId="Web-{F7E14616-19CB-4CEC-98C9-ADC8A921A982}" dt="2020-07-02T18:47:21.224" v="357" actId="14100"/>
          <ac:spMkLst>
            <pc:docMk/>
            <pc:sldMk cId="1448850645" sldId="364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F7E14616-19CB-4CEC-98C9-ADC8A921A982}" dt="2020-07-02T18:47:37.974" v="360"/>
          <ac:graphicFrameMkLst>
            <pc:docMk/>
            <pc:sldMk cId="1448850645" sldId="364"/>
            <ac:graphicFrameMk id="8" creationId="{EC028D13-5A2A-4E80-BAFD-42C4BC09C538}"/>
          </ac:graphicFrameMkLst>
        </pc:graphicFrameChg>
      </pc:sldChg>
    </pc:docChg>
  </pc:docChgLst>
  <pc:docChgLst>
    <pc:chgData name="Barnes, Nicola" userId="S::nicola.j.barnes@rctcbc.gov.uk::58a98eaa-3d81-421e-bad8-53720eccf71e" providerId="AD" clId="Web-{49B74C6A-433B-4D69-AD8B-FABE3B038F09}"/>
    <pc:docChg chg="modSld">
      <pc:chgData name="Barnes, Nicola" userId="S::nicola.j.barnes@rctcbc.gov.uk::58a98eaa-3d81-421e-bad8-53720eccf71e" providerId="AD" clId="Web-{49B74C6A-433B-4D69-AD8B-FABE3B038F09}" dt="2020-07-06T15:35:19.765" v="21" actId="20577"/>
      <pc:docMkLst>
        <pc:docMk/>
      </pc:docMkLst>
      <pc:sldChg chg="modSp">
        <pc:chgData name="Barnes, Nicola" userId="S::nicola.j.barnes@rctcbc.gov.uk::58a98eaa-3d81-421e-bad8-53720eccf71e" providerId="AD" clId="Web-{49B74C6A-433B-4D69-AD8B-FABE3B038F09}" dt="2020-07-06T15:35:19.765" v="21" actId="20577"/>
        <pc:sldMkLst>
          <pc:docMk/>
          <pc:sldMk cId="3089929792" sldId="359"/>
        </pc:sldMkLst>
        <pc:spChg chg="mod">
          <ac:chgData name="Barnes, Nicola" userId="S::nicola.j.barnes@rctcbc.gov.uk::58a98eaa-3d81-421e-bad8-53720eccf71e" providerId="AD" clId="Web-{49B74C6A-433B-4D69-AD8B-FABE3B038F09}" dt="2020-07-06T15:35:19.765" v="21" actId="20577"/>
          <ac:spMkLst>
            <pc:docMk/>
            <pc:sldMk cId="3089929792" sldId="359"/>
            <ac:spMk id="2" creationId="{00000000-0000-0000-0000-000000000000}"/>
          </ac:spMkLst>
        </pc:spChg>
      </pc:sldChg>
    </pc:docChg>
  </pc:docChgLst>
  <pc:docChgLst>
    <pc:chgData name="Barnes, Nicola" userId="S::nicola.j.barnes@rctcbc.gov.uk::58a98eaa-3d81-421e-bad8-53720eccf71e" providerId="AD" clId="Web-{022571C5-0566-48FC-BD9E-0A9FBEA8BD4A}"/>
    <pc:docChg chg="modSld">
      <pc:chgData name="Barnes, Nicola" userId="S::nicola.j.barnes@rctcbc.gov.uk::58a98eaa-3d81-421e-bad8-53720eccf71e" providerId="AD" clId="Web-{022571C5-0566-48FC-BD9E-0A9FBEA8BD4A}" dt="2020-07-02T18:41:51.766" v="16" actId="20577"/>
      <pc:docMkLst>
        <pc:docMk/>
      </pc:docMkLst>
      <pc:sldChg chg="modSp">
        <pc:chgData name="Barnes, Nicola" userId="S::nicola.j.barnes@rctcbc.gov.uk::58a98eaa-3d81-421e-bad8-53720eccf71e" providerId="AD" clId="Web-{022571C5-0566-48FC-BD9E-0A9FBEA8BD4A}" dt="2020-07-02T18:41:51.766" v="16" actId="20577"/>
        <pc:sldMkLst>
          <pc:docMk/>
          <pc:sldMk cId="7786162" sldId="337"/>
        </pc:sldMkLst>
        <pc:spChg chg="mod">
          <ac:chgData name="Barnes, Nicola" userId="S::nicola.j.barnes@rctcbc.gov.uk::58a98eaa-3d81-421e-bad8-53720eccf71e" providerId="AD" clId="Web-{022571C5-0566-48FC-BD9E-0A9FBEA8BD4A}" dt="2020-07-02T18:41:51.766" v="16" actId="20577"/>
          <ac:spMkLst>
            <pc:docMk/>
            <pc:sldMk cId="7786162" sldId="337"/>
            <ac:spMk id="3075" creationId="{00000000-0000-0000-0000-000000000000}"/>
          </ac:spMkLst>
        </pc:spChg>
      </pc:sldChg>
      <pc:sldChg chg="modSp">
        <pc:chgData name="Barnes, Nicola" userId="S::nicola.j.barnes@rctcbc.gov.uk::58a98eaa-3d81-421e-bad8-53720eccf71e" providerId="AD" clId="Web-{022571C5-0566-48FC-BD9E-0A9FBEA8BD4A}" dt="2020-07-02T18:41:23.061" v="5" actId="20577"/>
        <pc:sldMkLst>
          <pc:docMk/>
          <pc:sldMk cId="3089929792" sldId="359"/>
        </pc:sldMkLst>
        <pc:spChg chg="mod">
          <ac:chgData name="Barnes, Nicola" userId="S::nicola.j.barnes@rctcbc.gov.uk::58a98eaa-3d81-421e-bad8-53720eccf71e" providerId="AD" clId="Web-{022571C5-0566-48FC-BD9E-0A9FBEA8BD4A}" dt="2020-07-02T18:41:23.061" v="5" actId="20577"/>
          <ac:spMkLst>
            <pc:docMk/>
            <pc:sldMk cId="3089929792" sldId="359"/>
            <ac:spMk id="2" creationId="{00000000-0000-0000-0000-000000000000}"/>
          </ac:spMkLst>
        </pc:spChg>
      </pc:sldChg>
    </pc:docChg>
  </pc:docChgLst>
  <pc:docChgLst>
    <pc:chgData name="Barnes, Nicola" userId="S::nicola.j.barnes@rctcbc.gov.uk::58a98eaa-3d81-421e-bad8-53720eccf71e" providerId="AD" clId="Web-{D3245924-2873-499E-8F0B-5A7F5F0F4D0A}"/>
    <pc:docChg chg="modSld">
      <pc:chgData name="Barnes, Nicola" userId="S::nicola.j.barnes@rctcbc.gov.uk::58a98eaa-3d81-421e-bad8-53720eccf71e" providerId="AD" clId="Web-{D3245924-2873-499E-8F0B-5A7F5F0F4D0A}" dt="2020-07-10T11:04:52.518" v="1"/>
      <pc:docMkLst>
        <pc:docMk/>
      </pc:docMkLst>
      <pc:sldChg chg="modSp">
        <pc:chgData name="Barnes, Nicola" userId="S::nicola.j.barnes@rctcbc.gov.uk::58a98eaa-3d81-421e-bad8-53720eccf71e" providerId="AD" clId="Web-{D3245924-2873-499E-8F0B-5A7F5F0F4D0A}" dt="2020-07-10T11:04:52.518" v="1"/>
        <pc:sldMkLst>
          <pc:docMk/>
          <pc:sldMk cId="2740937108" sldId="372"/>
        </pc:sldMkLst>
        <pc:graphicFrameChg chg="mod modGraphic">
          <ac:chgData name="Barnes, Nicola" userId="S::nicola.j.barnes@rctcbc.gov.uk::58a98eaa-3d81-421e-bad8-53720eccf71e" providerId="AD" clId="Web-{D3245924-2873-499E-8F0B-5A7F5F0F4D0A}" dt="2020-07-10T11:04:52.518" v="1"/>
          <ac:graphicFrameMkLst>
            <pc:docMk/>
            <pc:sldMk cId="2740937108" sldId="372"/>
            <ac:graphicFrameMk id="4" creationId="{925FC380-AD83-4D73-9468-A2FE37C875B2}"/>
          </ac:graphicFrameMkLst>
        </pc:graphicFrameChg>
      </pc:sldChg>
    </pc:docChg>
  </pc:docChgLst>
  <pc:docChgLst>
    <pc:chgData name="Williams, Mikaela" userId="S::mikaela.williams@rctcbc.gov.uk::74dfd139-40c3-4afa-a17f-b38c46717520" providerId="AD" clId="Web-{B6A3EE13-7662-47D1-9A56-B31FF4831AFA}"/>
    <pc:docChg chg="modSld">
      <pc:chgData name="Williams, Mikaela" userId="S::mikaela.williams@rctcbc.gov.uk::74dfd139-40c3-4afa-a17f-b38c46717520" providerId="AD" clId="Web-{B6A3EE13-7662-47D1-9A56-B31FF4831AFA}" dt="2020-05-22T12:19:56.104" v="440"/>
      <pc:docMkLst>
        <pc:docMk/>
      </pc:docMkLst>
      <pc:sldChg chg="modSp">
        <pc:chgData name="Williams, Mikaela" userId="S::mikaela.williams@rctcbc.gov.uk::74dfd139-40c3-4afa-a17f-b38c46717520" providerId="AD" clId="Web-{B6A3EE13-7662-47D1-9A56-B31FF4831AFA}" dt="2020-05-22T12:19:56.104" v="440"/>
        <pc:sldMkLst>
          <pc:docMk/>
          <pc:sldMk cId="3089929792" sldId="359"/>
        </pc:sldMkLst>
        <pc:graphicFrameChg chg="mod modGraphic">
          <ac:chgData name="Williams, Mikaela" userId="S::mikaela.williams@rctcbc.gov.uk::74dfd139-40c3-4afa-a17f-b38c46717520" providerId="AD" clId="Web-{B6A3EE13-7662-47D1-9A56-B31FF4831AFA}" dt="2020-05-22T12:19:56.104" v="440"/>
          <ac:graphicFrameMkLst>
            <pc:docMk/>
            <pc:sldMk cId="3089929792" sldId="359"/>
            <ac:graphicFrameMk id="4" creationId="{925FC380-AD83-4D73-9468-A2FE37C875B2}"/>
          </ac:graphicFrameMkLst>
        </pc:graphicFrameChg>
      </pc:sldChg>
      <pc:sldChg chg="modSp">
        <pc:chgData name="Williams, Mikaela" userId="S::mikaela.williams@rctcbc.gov.uk::74dfd139-40c3-4afa-a17f-b38c46717520" providerId="AD" clId="Web-{B6A3EE13-7662-47D1-9A56-B31FF4831AFA}" dt="2020-05-22T11:46:41.974" v="93"/>
        <pc:sldMkLst>
          <pc:docMk/>
          <pc:sldMk cId="1399720202" sldId="360"/>
        </pc:sldMkLst>
        <pc:spChg chg="mod">
          <ac:chgData name="Williams, Mikaela" userId="S::mikaela.williams@rctcbc.gov.uk::74dfd139-40c3-4afa-a17f-b38c46717520" providerId="AD" clId="Web-{B6A3EE13-7662-47D1-9A56-B31FF4831AFA}" dt="2020-05-22T11:46:01.740" v="77" actId="1076"/>
          <ac:spMkLst>
            <pc:docMk/>
            <pc:sldMk cId="1399720202" sldId="360"/>
            <ac:spMk id="2" creationId="{00000000-0000-0000-0000-000000000000}"/>
          </ac:spMkLst>
        </pc:spChg>
        <pc:graphicFrameChg chg="mod modGraphic">
          <ac:chgData name="Williams, Mikaela" userId="S::mikaela.williams@rctcbc.gov.uk::74dfd139-40c3-4afa-a17f-b38c46717520" providerId="AD" clId="Web-{B6A3EE13-7662-47D1-9A56-B31FF4831AFA}" dt="2020-05-22T11:46:41.974" v="93"/>
          <ac:graphicFrameMkLst>
            <pc:docMk/>
            <pc:sldMk cId="1399720202" sldId="360"/>
            <ac:graphicFrameMk id="5" creationId="{EC028D13-5A2A-4E80-BAFD-42C4BC09C538}"/>
          </ac:graphicFrameMkLst>
        </pc:graphicFrameChg>
      </pc:sldChg>
      <pc:sldChg chg="modSp">
        <pc:chgData name="Williams, Mikaela" userId="S::mikaela.williams@rctcbc.gov.uk::74dfd139-40c3-4afa-a17f-b38c46717520" providerId="AD" clId="Web-{B6A3EE13-7662-47D1-9A56-B31FF4831AFA}" dt="2020-05-22T11:49:45.570" v="118"/>
        <pc:sldMkLst>
          <pc:docMk/>
          <pc:sldMk cId="1609092328" sldId="361"/>
        </pc:sldMkLst>
        <pc:spChg chg="mod">
          <ac:chgData name="Williams, Mikaela" userId="S::mikaela.williams@rctcbc.gov.uk::74dfd139-40c3-4afa-a17f-b38c46717520" providerId="AD" clId="Web-{B6A3EE13-7662-47D1-9A56-B31FF4831AFA}" dt="2020-05-22T11:47:42.147" v="96" actId="1076"/>
          <ac:spMkLst>
            <pc:docMk/>
            <pc:sldMk cId="1609092328" sldId="361"/>
            <ac:spMk id="2" creationId="{00000000-0000-0000-0000-000000000000}"/>
          </ac:spMkLst>
        </pc:spChg>
        <pc:graphicFrameChg chg="mod modGraphic">
          <ac:chgData name="Williams, Mikaela" userId="S::mikaela.williams@rctcbc.gov.uk::74dfd139-40c3-4afa-a17f-b38c46717520" providerId="AD" clId="Web-{B6A3EE13-7662-47D1-9A56-B31FF4831AFA}" dt="2020-05-22T11:49:45.570" v="118"/>
          <ac:graphicFrameMkLst>
            <pc:docMk/>
            <pc:sldMk cId="1609092328" sldId="361"/>
            <ac:graphicFrameMk id="5" creationId="{EC028D13-5A2A-4E80-BAFD-42C4BC09C538}"/>
          </ac:graphicFrameMkLst>
        </pc:graphicFrameChg>
      </pc:sldChg>
      <pc:sldChg chg="modSp">
        <pc:chgData name="Williams, Mikaela" userId="S::mikaela.williams@rctcbc.gov.uk::74dfd139-40c3-4afa-a17f-b38c46717520" providerId="AD" clId="Web-{B6A3EE13-7662-47D1-9A56-B31FF4831AFA}" dt="2020-05-22T11:51:26.852" v="161"/>
        <pc:sldMkLst>
          <pc:docMk/>
          <pc:sldMk cId="1448850645" sldId="364"/>
        </pc:sldMkLst>
        <pc:graphicFrameChg chg="mod modGraphic">
          <ac:chgData name="Williams, Mikaela" userId="S::mikaela.williams@rctcbc.gov.uk::74dfd139-40c3-4afa-a17f-b38c46717520" providerId="AD" clId="Web-{B6A3EE13-7662-47D1-9A56-B31FF4831AFA}" dt="2020-05-22T11:51:26.852" v="161"/>
          <ac:graphicFrameMkLst>
            <pc:docMk/>
            <pc:sldMk cId="1448850645" sldId="364"/>
            <ac:graphicFrameMk id="8" creationId="{EC028D13-5A2A-4E80-BAFD-42C4BC09C538}"/>
          </ac:graphicFrameMkLst>
        </pc:graphicFrameChg>
      </pc:sldChg>
      <pc:sldChg chg="modSp">
        <pc:chgData name="Williams, Mikaela" userId="S::mikaela.williams@rctcbc.gov.uk::74dfd139-40c3-4afa-a17f-b38c46717520" providerId="AD" clId="Web-{B6A3EE13-7662-47D1-9A56-B31FF4831AFA}" dt="2020-05-22T12:01:22.546" v="345"/>
        <pc:sldMkLst>
          <pc:docMk/>
          <pc:sldMk cId="420646050" sldId="365"/>
        </pc:sldMkLst>
        <pc:graphicFrameChg chg="mod modGraphic">
          <ac:chgData name="Williams, Mikaela" userId="S::mikaela.williams@rctcbc.gov.uk::74dfd139-40c3-4afa-a17f-b38c46717520" providerId="AD" clId="Web-{B6A3EE13-7662-47D1-9A56-B31FF4831AFA}" dt="2020-05-22T12:01:22.546" v="345"/>
          <ac:graphicFrameMkLst>
            <pc:docMk/>
            <pc:sldMk cId="420646050" sldId="365"/>
            <ac:graphicFrameMk id="7" creationId="{EC028D13-5A2A-4E80-BAFD-42C4BC09C538}"/>
          </ac:graphicFrameMkLst>
        </pc:graphicFrameChg>
      </pc:sldChg>
    </pc:docChg>
  </pc:docChgLst>
  <pc:docChgLst>
    <pc:chgData name="Barnes, Nicola" userId="S::nicola.j.barnes@rctcbc.gov.uk::58a98eaa-3d81-421e-bad8-53720eccf71e" providerId="AD" clId="Web-{81E9439A-A1BD-4C72-96BC-2F5EFF597610}"/>
    <pc:docChg chg="modSld">
      <pc:chgData name="Barnes, Nicola" userId="S::nicola.j.barnes@rctcbc.gov.uk::58a98eaa-3d81-421e-bad8-53720eccf71e" providerId="AD" clId="Web-{81E9439A-A1BD-4C72-96BC-2F5EFF597610}" dt="2020-07-03T15:23:01.946" v="9"/>
      <pc:docMkLst>
        <pc:docMk/>
      </pc:docMkLst>
      <pc:sldChg chg="modSp">
        <pc:chgData name="Barnes, Nicola" userId="S::nicola.j.barnes@rctcbc.gov.uk::58a98eaa-3d81-421e-bad8-53720eccf71e" providerId="AD" clId="Web-{81E9439A-A1BD-4C72-96BC-2F5EFF597610}" dt="2020-07-03T15:22:29.728" v="7" actId="20577"/>
        <pc:sldMkLst>
          <pc:docMk/>
          <pc:sldMk cId="7786162" sldId="337"/>
        </pc:sldMkLst>
        <pc:spChg chg="mod">
          <ac:chgData name="Barnes, Nicola" userId="S::nicola.j.barnes@rctcbc.gov.uk::58a98eaa-3d81-421e-bad8-53720eccf71e" providerId="AD" clId="Web-{81E9439A-A1BD-4C72-96BC-2F5EFF597610}" dt="2020-07-03T15:22:29.728" v="7" actId="20577"/>
          <ac:spMkLst>
            <pc:docMk/>
            <pc:sldMk cId="7786162" sldId="337"/>
            <ac:spMk id="3075" creationId="{00000000-0000-0000-0000-000000000000}"/>
          </ac:spMkLst>
        </pc:spChg>
      </pc:sldChg>
      <pc:sldChg chg="modSp">
        <pc:chgData name="Barnes, Nicola" userId="S::nicola.j.barnes@rctcbc.gov.uk::58a98eaa-3d81-421e-bad8-53720eccf71e" providerId="AD" clId="Web-{81E9439A-A1BD-4C72-96BC-2F5EFF597610}" dt="2020-07-03T15:23:01.946" v="9"/>
        <pc:sldMkLst>
          <pc:docMk/>
          <pc:sldMk cId="1321033904" sldId="369"/>
        </pc:sldMkLst>
        <pc:spChg chg="mod">
          <ac:chgData name="Barnes, Nicola" userId="S::nicola.j.barnes@rctcbc.gov.uk::58a98eaa-3d81-421e-bad8-53720eccf71e" providerId="AD" clId="Web-{81E9439A-A1BD-4C72-96BC-2F5EFF597610}" dt="2020-07-03T15:22:01.931" v="0" actId="20577"/>
          <ac:spMkLst>
            <pc:docMk/>
            <pc:sldMk cId="1321033904" sldId="369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81E9439A-A1BD-4C72-96BC-2F5EFF597610}" dt="2020-07-03T15:23:01.946" v="9"/>
          <ac:graphicFrameMkLst>
            <pc:docMk/>
            <pc:sldMk cId="1321033904" sldId="369"/>
            <ac:graphicFrameMk id="4" creationId="{925FC380-AD83-4D73-9468-A2FE37C875B2}"/>
          </ac:graphicFrameMkLst>
        </pc:graphicFrameChg>
      </pc:sldChg>
    </pc:docChg>
  </pc:docChgLst>
  <pc:docChgLst>
    <pc:chgData name="Barnes, Nicola" userId="S::nicola.j.barnes@rctcbc.gov.uk::58a98eaa-3d81-421e-bad8-53720eccf71e" providerId="AD" clId="Web-{0F458AFC-37D4-4AE4-9CEA-CD8925BBE936}"/>
    <pc:docChg chg="addSld modSld">
      <pc:chgData name="Barnes, Nicola" userId="S::nicola.j.barnes@rctcbc.gov.uk::58a98eaa-3d81-421e-bad8-53720eccf71e" providerId="AD" clId="Web-{0F458AFC-37D4-4AE4-9CEA-CD8925BBE936}" dt="2020-07-09T10:34:14.405" v="36"/>
      <pc:docMkLst>
        <pc:docMk/>
      </pc:docMkLst>
      <pc:sldChg chg="modSp">
        <pc:chgData name="Barnes, Nicola" userId="S::nicola.j.barnes@rctcbc.gov.uk::58a98eaa-3d81-421e-bad8-53720eccf71e" providerId="AD" clId="Web-{0F458AFC-37D4-4AE4-9CEA-CD8925BBE936}" dt="2020-07-09T10:33:48.373" v="13"/>
        <pc:sldMkLst>
          <pc:docMk/>
          <pc:sldMk cId="2050477979" sldId="358"/>
        </pc:sldMkLst>
        <pc:graphicFrameChg chg="mod modGraphic">
          <ac:chgData name="Barnes, Nicola" userId="S::nicola.j.barnes@rctcbc.gov.uk::58a98eaa-3d81-421e-bad8-53720eccf71e" providerId="AD" clId="Web-{0F458AFC-37D4-4AE4-9CEA-CD8925BBE936}" dt="2020-07-09T10:33:48.373" v="13"/>
          <ac:graphicFrameMkLst>
            <pc:docMk/>
            <pc:sldMk cId="2050477979" sldId="358"/>
            <ac:graphicFrameMk id="4" creationId="{00000000-0000-0000-0000-000000000000}"/>
          </ac:graphicFrameMkLst>
        </pc:graphicFrameChg>
      </pc:sldChg>
      <pc:sldChg chg="modSp add replId">
        <pc:chgData name="Barnes, Nicola" userId="S::nicola.j.barnes@rctcbc.gov.uk::58a98eaa-3d81-421e-bad8-53720eccf71e" providerId="AD" clId="Web-{0F458AFC-37D4-4AE4-9CEA-CD8925BBE936}" dt="2020-07-09T10:34:14.405" v="36"/>
        <pc:sldMkLst>
          <pc:docMk/>
          <pc:sldMk cId="2740937108" sldId="372"/>
        </pc:sldMkLst>
        <pc:graphicFrameChg chg="mod modGraphic">
          <ac:chgData name="Barnes, Nicola" userId="S::nicola.j.barnes@rctcbc.gov.uk::58a98eaa-3d81-421e-bad8-53720eccf71e" providerId="AD" clId="Web-{0F458AFC-37D4-4AE4-9CEA-CD8925BBE936}" dt="2020-07-09T10:34:14.405" v="36"/>
          <ac:graphicFrameMkLst>
            <pc:docMk/>
            <pc:sldMk cId="2740937108" sldId="372"/>
            <ac:graphicFrameMk id="4" creationId="{925FC380-AD83-4D73-9468-A2FE37C875B2}"/>
          </ac:graphicFrameMkLst>
        </pc:graphicFrameChg>
      </pc:sldChg>
    </pc:docChg>
  </pc:docChgLst>
  <pc:docChgLst>
    <pc:chgData name="Barnes, Nicola" userId="S::nicola.j.barnes@rctcbc.gov.uk::58a98eaa-3d81-421e-bad8-53720eccf71e" providerId="AD" clId="Web-{CEB0A343-0AD1-43EE-B64D-53535473176C}"/>
    <pc:docChg chg="addSld modSld sldOrd">
      <pc:chgData name="Barnes, Nicola" userId="S::nicola.j.barnes@rctcbc.gov.uk::58a98eaa-3d81-421e-bad8-53720eccf71e" providerId="AD" clId="Web-{CEB0A343-0AD1-43EE-B64D-53535473176C}" dt="2020-07-03T12:06:19.058" v="1278"/>
      <pc:docMkLst>
        <pc:docMk/>
      </pc:docMkLst>
      <pc:sldChg chg="modSp">
        <pc:chgData name="Barnes, Nicola" userId="S::nicola.j.barnes@rctcbc.gov.uk::58a98eaa-3d81-421e-bad8-53720eccf71e" providerId="AD" clId="Web-{CEB0A343-0AD1-43EE-B64D-53535473176C}" dt="2020-07-03T11:32:26.024" v="33"/>
        <pc:sldMkLst>
          <pc:docMk/>
          <pc:sldMk cId="2050477979" sldId="358"/>
        </pc:sldMkLst>
        <pc:graphicFrameChg chg="mod modGraphic">
          <ac:chgData name="Barnes, Nicola" userId="S::nicola.j.barnes@rctcbc.gov.uk::58a98eaa-3d81-421e-bad8-53720eccf71e" providerId="AD" clId="Web-{CEB0A343-0AD1-43EE-B64D-53535473176C}" dt="2020-07-03T11:32:26.024" v="33"/>
          <ac:graphicFrameMkLst>
            <pc:docMk/>
            <pc:sldMk cId="2050477979" sldId="358"/>
            <ac:graphicFrameMk id="4" creationId="{00000000-0000-0000-0000-000000000000}"/>
          </ac:graphicFrameMkLst>
        </pc:graphicFrameChg>
      </pc:sldChg>
      <pc:sldChg chg="modSp">
        <pc:chgData name="Barnes, Nicola" userId="S::nicola.j.barnes@rctcbc.gov.uk::58a98eaa-3d81-421e-bad8-53720eccf71e" providerId="AD" clId="Web-{CEB0A343-0AD1-43EE-B64D-53535473176C}" dt="2020-07-03T11:44:35.784" v="179" actId="20577"/>
        <pc:sldMkLst>
          <pc:docMk/>
          <pc:sldMk cId="3089929792" sldId="359"/>
        </pc:sldMkLst>
        <pc:spChg chg="mod">
          <ac:chgData name="Barnes, Nicola" userId="S::nicola.j.barnes@rctcbc.gov.uk::58a98eaa-3d81-421e-bad8-53720eccf71e" providerId="AD" clId="Web-{CEB0A343-0AD1-43EE-B64D-53535473176C}" dt="2020-07-03T11:44:35.784" v="179" actId="20577"/>
          <ac:spMkLst>
            <pc:docMk/>
            <pc:sldMk cId="3089929792" sldId="359"/>
            <ac:spMk id="2" creationId="{00000000-0000-0000-0000-000000000000}"/>
          </ac:spMkLst>
        </pc:spChg>
      </pc:sldChg>
      <pc:sldChg chg="modSp ord">
        <pc:chgData name="Barnes, Nicola" userId="S::nicola.j.barnes@rctcbc.gov.uk::58a98eaa-3d81-421e-bad8-53720eccf71e" providerId="AD" clId="Web-{CEB0A343-0AD1-43EE-B64D-53535473176C}" dt="2020-07-03T11:44:00.813" v="175" actId="20577"/>
        <pc:sldMkLst>
          <pc:docMk/>
          <pc:sldMk cId="1399720202" sldId="360"/>
        </pc:sldMkLst>
        <pc:spChg chg="mod">
          <ac:chgData name="Barnes, Nicola" userId="S::nicola.j.barnes@rctcbc.gov.uk::58a98eaa-3d81-421e-bad8-53720eccf71e" providerId="AD" clId="Web-{CEB0A343-0AD1-43EE-B64D-53535473176C}" dt="2020-07-03T11:44:00.813" v="175" actId="20577"/>
          <ac:spMkLst>
            <pc:docMk/>
            <pc:sldMk cId="1399720202" sldId="360"/>
            <ac:spMk id="2" creationId="{00000000-0000-0000-0000-000000000000}"/>
          </ac:spMkLst>
        </pc:spChg>
      </pc:sldChg>
      <pc:sldChg chg="modSp">
        <pc:chgData name="Barnes, Nicola" userId="S::nicola.j.barnes@rctcbc.gov.uk::58a98eaa-3d81-421e-bad8-53720eccf71e" providerId="AD" clId="Web-{CEB0A343-0AD1-43EE-B64D-53535473176C}" dt="2020-07-03T12:06:19.058" v="1278"/>
        <pc:sldMkLst>
          <pc:docMk/>
          <pc:sldMk cId="1609092328" sldId="361"/>
        </pc:sldMkLst>
        <pc:spChg chg="mod">
          <ac:chgData name="Barnes, Nicola" userId="S::nicola.j.barnes@rctcbc.gov.uk::58a98eaa-3d81-421e-bad8-53720eccf71e" providerId="AD" clId="Web-{CEB0A343-0AD1-43EE-B64D-53535473176C}" dt="2020-07-03T11:37:20.973" v="49" actId="20577"/>
          <ac:spMkLst>
            <pc:docMk/>
            <pc:sldMk cId="1609092328" sldId="361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CEB0A343-0AD1-43EE-B64D-53535473176C}" dt="2020-07-03T12:06:19.058" v="1278"/>
          <ac:graphicFrameMkLst>
            <pc:docMk/>
            <pc:sldMk cId="1609092328" sldId="361"/>
            <ac:graphicFrameMk id="5" creationId="{EC028D13-5A2A-4E80-BAFD-42C4BC09C538}"/>
          </ac:graphicFrameMkLst>
        </pc:graphicFrameChg>
      </pc:sldChg>
      <pc:sldChg chg="modSp ord">
        <pc:chgData name="Barnes, Nicola" userId="S::nicola.j.barnes@rctcbc.gov.uk::58a98eaa-3d81-421e-bad8-53720eccf71e" providerId="AD" clId="Web-{CEB0A343-0AD1-43EE-B64D-53535473176C}" dt="2020-07-03T11:40:01.782" v="113" actId="20577"/>
        <pc:sldMkLst>
          <pc:docMk/>
          <pc:sldMk cId="1448850645" sldId="364"/>
        </pc:sldMkLst>
        <pc:spChg chg="mod">
          <ac:chgData name="Barnes, Nicola" userId="S::nicola.j.barnes@rctcbc.gov.uk::58a98eaa-3d81-421e-bad8-53720eccf71e" providerId="AD" clId="Web-{CEB0A343-0AD1-43EE-B64D-53535473176C}" dt="2020-07-03T11:40:01.782" v="113" actId="20577"/>
          <ac:spMkLst>
            <pc:docMk/>
            <pc:sldMk cId="1448850645" sldId="364"/>
            <ac:spMk id="2" creationId="{00000000-0000-0000-0000-000000000000}"/>
          </ac:spMkLst>
        </pc:spChg>
      </pc:sldChg>
      <pc:sldChg chg="modSp add ord replId">
        <pc:chgData name="Barnes, Nicola" userId="S::nicola.j.barnes@rctcbc.gov.uk::58a98eaa-3d81-421e-bad8-53720eccf71e" providerId="AD" clId="Web-{CEB0A343-0AD1-43EE-B64D-53535473176C}" dt="2020-07-03T11:42:46.902" v="158" actId="20577"/>
        <pc:sldMkLst>
          <pc:docMk/>
          <pc:sldMk cId="907591705" sldId="365"/>
        </pc:sldMkLst>
        <pc:spChg chg="mod">
          <ac:chgData name="Barnes, Nicola" userId="S::nicola.j.barnes@rctcbc.gov.uk::58a98eaa-3d81-421e-bad8-53720eccf71e" providerId="AD" clId="Web-{CEB0A343-0AD1-43EE-B64D-53535473176C}" dt="2020-07-03T11:42:46.902" v="158" actId="20577"/>
          <ac:spMkLst>
            <pc:docMk/>
            <pc:sldMk cId="907591705" sldId="365"/>
            <ac:spMk id="2" creationId="{00000000-0000-0000-0000-000000000000}"/>
          </ac:spMkLst>
        </pc:spChg>
      </pc:sldChg>
      <pc:sldChg chg="modSp add replId">
        <pc:chgData name="Barnes, Nicola" userId="S::nicola.j.barnes@rctcbc.gov.uk::58a98eaa-3d81-421e-bad8-53720eccf71e" providerId="AD" clId="Web-{CEB0A343-0AD1-43EE-B64D-53535473176C}" dt="2020-07-03T11:42:13.916" v="137" actId="20577"/>
        <pc:sldMkLst>
          <pc:docMk/>
          <pc:sldMk cId="567160931" sldId="366"/>
        </pc:sldMkLst>
        <pc:spChg chg="mod">
          <ac:chgData name="Barnes, Nicola" userId="S::nicola.j.barnes@rctcbc.gov.uk::58a98eaa-3d81-421e-bad8-53720eccf71e" providerId="AD" clId="Web-{CEB0A343-0AD1-43EE-B64D-53535473176C}" dt="2020-07-03T11:42:13.916" v="137" actId="20577"/>
          <ac:spMkLst>
            <pc:docMk/>
            <pc:sldMk cId="567160931" sldId="366"/>
            <ac:spMk id="2" creationId="{00000000-0000-0000-0000-000000000000}"/>
          </ac:spMkLst>
        </pc:spChg>
      </pc:sldChg>
      <pc:sldChg chg="add replId">
        <pc:chgData name="Barnes, Nicola" userId="S::nicola.j.barnes@rctcbc.gov.uk::58a98eaa-3d81-421e-bad8-53720eccf71e" providerId="AD" clId="Web-{CEB0A343-0AD1-43EE-B64D-53535473176C}" dt="2020-07-03T11:42:22.948" v="139"/>
        <pc:sldMkLst>
          <pc:docMk/>
          <pc:sldMk cId="2036575389" sldId="367"/>
        </pc:sldMkLst>
      </pc:sldChg>
      <pc:sldChg chg="modSp add replId">
        <pc:chgData name="Barnes, Nicola" userId="S::nicola.j.barnes@rctcbc.gov.uk::58a98eaa-3d81-421e-bad8-53720eccf71e" providerId="AD" clId="Web-{CEB0A343-0AD1-43EE-B64D-53535473176C}" dt="2020-07-03T11:43:10.326" v="166" actId="20577"/>
        <pc:sldMkLst>
          <pc:docMk/>
          <pc:sldMk cId="25682794" sldId="368"/>
        </pc:sldMkLst>
        <pc:spChg chg="mod">
          <ac:chgData name="Barnes, Nicola" userId="S::nicola.j.barnes@rctcbc.gov.uk::58a98eaa-3d81-421e-bad8-53720eccf71e" providerId="AD" clId="Web-{CEB0A343-0AD1-43EE-B64D-53535473176C}" dt="2020-07-03T11:43:10.326" v="166" actId="20577"/>
          <ac:spMkLst>
            <pc:docMk/>
            <pc:sldMk cId="25682794" sldId="368"/>
            <ac:spMk id="2" creationId="{00000000-0000-0000-0000-000000000000}"/>
          </ac:spMkLst>
        </pc:spChg>
      </pc:sldChg>
    </pc:docChg>
  </pc:docChgLst>
  <pc:docChgLst>
    <pc:chgData name="Barnes, Nicola" userId="S::nicola.j.barnes@rctcbc.gov.uk::58a98eaa-3d81-421e-bad8-53720eccf71e" providerId="AD" clId="Web-{2A3FC2F0-C3E7-44F6-837F-FDFCBEC2EECD}"/>
    <pc:docChg chg="addSld delSld modSld">
      <pc:chgData name="Barnes, Nicola" userId="S::nicola.j.barnes@rctcbc.gov.uk::58a98eaa-3d81-421e-bad8-53720eccf71e" providerId="AD" clId="Web-{2A3FC2F0-C3E7-44F6-837F-FDFCBEC2EECD}" dt="2020-07-09T14:03:36.002" v="2056"/>
      <pc:docMkLst>
        <pc:docMk/>
      </pc:docMkLst>
      <pc:sldChg chg="modSp">
        <pc:chgData name="Barnes, Nicola" userId="S::nicola.j.barnes@rctcbc.gov.uk::58a98eaa-3d81-421e-bad8-53720eccf71e" providerId="AD" clId="Web-{2A3FC2F0-C3E7-44F6-837F-FDFCBEC2EECD}" dt="2020-07-09T13:09:04.399" v="805"/>
        <pc:sldMkLst>
          <pc:docMk/>
          <pc:sldMk cId="2050477979" sldId="358"/>
        </pc:sldMkLst>
        <pc:graphicFrameChg chg="mod modGraphic">
          <ac:chgData name="Barnes, Nicola" userId="S::nicola.j.barnes@rctcbc.gov.uk::58a98eaa-3d81-421e-bad8-53720eccf71e" providerId="AD" clId="Web-{2A3FC2F0-C3E7-44F6-837F-FDFCBEC2EECD}" dt="2020-07-09T13:09:04.399" v="805"/>
          <ac:graphicFrameMkLst>
            <pc:docMk/>
            <pc:sldMk cId="2050477979" sldId="358"/>
            <ac:graphicFrameMk id="4" creationId="{00000000-0000-0000-0000-000000000000}"/>
          </ac:graphicFrameMkLst>
        </pc:graphicFrameChg>
      </pc:sldChg>
      <pc:sldChg chg="modSp">
        <pc:chgData name="Barnes, Nicola" userId="S::nicola.j.barnes@rctcbc.gov.uk::58a98eaa-3d81-421e-bad8-53720eccf71e" providerId="AD" clId="Web-{2A3FC2F0-C3E7-44F6-837F-FDFCBEC2EECD}" dt="2020-07-09T14:03:36.002" v="2056"/>
        <pc:sldMkLst>
          <pc:docMk/>
          <pc:sldMk cId="25682794" sldId="368"/>
        </pc:sldMkLst>
        <pc:spChg chg="mod">
          <ac:chgData name="Barnes, Nicola" userId="S::nicola.j.barnes@rctcbc.gov.uk::58a98eaa-3d81-421e-bad8-53720eccf71e" providerId="AD" clId="Web-{2A3FC2F0-C3E7-44F6-837F-FDFCBEC2EECD}" dt="2020-07-09T14:03:21.237" v="2052" actId="14100"/>
          <ac:spMkLst>
            <pc:docMk/>
            <pc:sldMk cId="25682794" sldId="368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2A3FC2F0-C3E7-44F6-837F-FDFCBEC2EECD}" dt="2020-07-09T14:03:36.002" v="2056"/>
          <ac:graphicFrameMkLst>
            <pc:docMk/>
            <pc:sldMk cId="25682794" sldId="368"/>
            <ac:graphicFrameMk id="4" creationId="{925FC380-AD83-4D73-9468-A2FE37C875B2}"/>
          </ac:graphicFrameMkLst>
        </pc:graphicFrameChg>
      </pc:sldChg>
      <pc:sldChg chg="modSp">
        <pc:chgData name="Barnes, Nicola" userId="S::nicola.j.barnes@rctcbc.gov.uk::58a98eaa-3d81-421e-bad8-53720eccf71e" providerId="AD" clId="Web-{2A3FC2F0-C3E7-44F6-837F-FDFCBEC2EECD}" dt="2020-07-09T13:40:49.279" v="1457"/>
        <pc:sldMkLst>
          <pc:docMk/>
          <pc:sldMk cId="1321033904" sldId="369"/>
        </pc:sldMkLst>
        <pc:graphicFrameChg chg="mod modGraphic">
          <ac:chgData name="Barnes, Nicola" userId="S::nicola.j.barnes@rctcbc.gov.uk::58a98eaa-3d81-421e-bad8-53720eccf71e" providerId="AD" clId="Web-{2A3FC2F0-C3E7-44F6-837F-FDFCBEC2EECD}" dt="2020-07-09T13:40:49.279" v="1457"/>
          <ac:graphicFrameMkLst>
            <pc:docMk/>
            <pc:sldMk cId="1321033904" sldId="369"/>
            <ac:graphicFrameMk id="4" creationId="{925FC380-AD83-4D73-9468-A2FE37C875B2}"/>
          </ac:graphicFrameMkLst>
        </pc:graphicFrameChg>
      </pc:sldChg>
      <pc:sldChg chg="del">
        <pc:chgData name="Barnes, Nicola" userId="S::nicola.j.barnes@rctcbc.gov.uk::58a98eaa-3d81-421e-bad8-53720eccf71e" providerId="AD" clId="Web-{2A3FC2F0-C3E7-44F6-837F-FDFCBEC2EECD}" dt="2020-07-09T13:18:06.057" v="936"/>
        <pc:sldMkLst>
          <pc:docMk/>
          <pc:sldMk cId="687141717" sldId="371"/>
        </pc:sldMkLst>
      </pc:sldChg>
      <pc:sldChg chg="modSp">
        <pc:chgData name="Barnes, Nicola" userId="S::nicola.j.barnes@rctcbc.gov.uk::58a98eaa-3d81-421e-bad8-53720eccf71e" providerId="AD" clId="Web-{2A3FC2F0-C3E7-44F6-837F-FDFCBEC2EECD}" dt="2020-07-09T13:11:16.993" v="810" actId="20577"/>
        <pc:sldMkLst>
          <pc:docMk/>
          <pc:sldMk cId="2740937108" sldId="372"/>
        </pc:sldMkLst>
        <pc:spChg chg="mod">
          <ac:chgData name="Barnes, Nicola" userId="S::nicola.j.barnes@rctcbc.gov.uk::58a98eaa-3d81-421e-bad8-53720eccf71e" providerId="AD" clId="Web-{2A3FC2F0-C3E7-44F6-837F-FDFCBEC2EECD}" dt="2020-07-09T13:11:16.993" v="810" actId="20577"/>
          <ac:spMkLst>
            <pc:docMk/>
            <pc:sldMk cId="2740937108" sldId="372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2A3FC2F0-C3E7-44F6-837F-FDFCBEC2EECD}" dt="2020-07-09T13:08:45.211" v="799"/>
          <ac:graphicFrameMkLst>
            <pc:docMk/>
            <pc:sldMk cId="2740937108" sldId="372"/>
            <ac:graphicFrameMk id="4" creationId="{925FC380-AD83-4D73-9468-A2FE37C875B2}"/>
          </ac:graphicFrameMkLst>
        </pc:graphicFrameChg>
      </pc:sldChg>
      <pc:sldChg chg="addSp delSp modSp add replId">
        <pc:chgData name="Barnes, Nicola" userId="S::nicola.j.barnes@rctcbc.gov.uk::58a98eaa-3d81-421e-bad8-53720eccf71e" providerId="AD" clId="Web-{2A3FC2F0-C3E7-44F6-837F-FDFCBEC2EECD}" dt="2020-07-09T13:58:58.611" v="1921"/>
        <pc:sldMkLst>
          <pc:docMk/>
          <pc:sldMk cId="3831786410" sldId="373"/>
        </pc:sldMkLst>
        <pc:spChg chg="mod">
          <ac:chgData name="Barnes, Nicola" userId="S::nicola.j.barnes@rctcbc.gov.uk::58a98eaa-3d81-421e-bad8-53720eccf71e" providerId="AD" clId="Web-{2A3FC2F0-C3E7-44F6-837F-FDFCBEC2EECD}" dt="2020-07-09T13:46:37.874" v="1656" actId="20577"/>
          <ac:spMkLst>
            <pc:docMk/>
            <pc:sldMk cId="3831786410" sldId="373"/>
            <ac:spMk id="2" creationId="{00000000-0000-0000-0000-000000000000}"/>
          </ac:spMkLst>
        </pc:spChg>
        <pc:spChg chg="mod">
          <ac:chgData name="Barnes, Nicola" userId="S::nicola.j.barnes@rctcbc.gov.uk::58a98eaa-3d81-421e-bad8-53720eccf71e" providerId="AD" clId="Web-{2A3FC2F0-C3E7-44F6-837F-FDFCBEC2EECD}" dt="2020-07-09T13:19:01.869" v="950" actId="14100"/>
          <ac:spMkLst>
            <pc:docMk/>
            <pc:sldMk cId="3831786410" sldId="373"/>
            <ac:spMk id="3" creationId="{00000000-0000-0000-0000-000000000000}"/>
          </ac:spMkLst>
        </pc:spChg>
        <pc:graphicFrameChg chg="add del mod modGraphic">
          <ac:chgData name="Barnes, Nicola" userId="S::nicola.j.barnes@rctcbc.gov.uk::58a98eaa-3d81-421e-bad8-53720eccf71e" providerId="AD" clId="Web-{2A3FC2F0-C3E7-44F6-837F-FDFCBEC2EECD}" dt="2020-07-09T13:58:58.611" v="1921"/>
          <ac:graphicFrameMkLst>
            <pc:docMk/>
            <pc:sldMk cId="3831786410" sldId="373"/>
            <ac:graphicFrameMk id="4" creationId="{925FC380-AD83-4D73-9468-A2FE37C875B2}"/>
          </ac:graphicFrameMkLst>
        </pc:graphicFrameChg>
      </pc:sldChg>
    </pc:docChg>
  </pc:docChgLst>
  <pc:docChgLst>
    <pc:chgData name="Truelove, Rhys" userId="S::rhys.truelove@rctcbc.gov.uk::82fbc5ba-ad3d-47de-be38-0e0956f277a7" providerId="AD" clId="Web-{70275CA5-0E94-4F37-B873-4BE78B903BCC}"/>
    <pc:docChg chg="modSld">
      <pc:chgData name="Truelove, Rhys" userId="S::rhys.truelove@rctcbc.gov.uk::82fbc5ba-ad3d-47de-be38-0e0956f277a7" providerId="AD" clId="Web-{70275CA5-0E94-4F37-B873-4BE78B903BCC}" dt="2020-05-07T13:29:53.867" v="1371"/>
      <pc:docMkLst>
        <pc:docMk/>
      </pc:docMkLst>
      <pc:sldChg chg="modSp">
        <pc:chgData name="Truelove, Rhys" userId="S::rhys.truelove@rctcbc.gov.uk::82fbc5ba-ad3d-47de-be38-0e0956f277a7" providerId="AD" clId="Web-{70275CA5-0E94-4F37-B873-4BE78B903BCC}" dt="2020-05-07T13:12:48.855" v="397" actId="20577"/>
        <pc:sldMkLst>
          <pc:docMk/>
          <pc:sldMk cId="3656028603" sldId="357"/>
        </pc:sldMkLst>
        <pc:spChg chg="mod">
          <ac:chgData name="Truelove, Rhys" userId="S::rhys.truelove@rctcbc.gov.uk::82fbc5ba-ad3d-47de-be38-0e0956f277a7" providerId="AD" clId="Web-{70275CA5-0E94-4F37-B873-4BE78B903BCC}" dt="2020-05-07T13:12:48.855" v="397" actId="20577"/>
          <ac:spMkLst>
            <pc:docMk/>
            <pc:sldMk cId="3656028603" sldId="357"/>
            <ac:spMk id="31747" creationId="{00000000-0000-0000-0000-000000000000}"/>
          </ac:spMkLst>
        </pc:spChg>
      </pc:sldChg>
      <pc:sldChg chg="modSp">
        <pc:chgData name="Truelove, Rhys" userId="S::rhys.truelove@rctcbc.gov.uk::82fbc5ba-ad3d-47de-be38-0e0956f277a7" providerId="AD" clId="Web-{70275CA5-0E94-4F37-B873-4BE78B903BCC}" dt="2020-05-07T13:24:11.094" v="761"/>
        <pc:sldMkLst>
          <pc:docMk/>
          <pc:sldMk cId="3089929792" sldId="359"/>
        </pc:sldMkLst>
        <pc:graphicFrameChg chg="mod modGraphic">
          <ac:chgData name="Truelove, Rhys" userId="S::rhys.truelove@rctcbc.gov.uk::82fbc5ba-ad3d-47de-be38-0e0956f277a7" providerId="AD" clId="Web-{70275CA5-0E94-4F37-B873-4BE78B903BCC}" dt="2020-05-07T13:24:11.094" v="761"/>
          <ac:graphicFrameMkLst>
            <pc:docMk/>
            <pc:sldMk cId="3089929792" sldId="359"/>
            <ac:graphicFrameMk id="4" creationId="{925FC380-AD83-4D73-9468-A2FE37C875B2}"/>
          </ac:graphicFrameMkLst>
        </pc:graphicFrameChg>
      </pc:sldChg>
      <pc:sldChg chg="modSp">
        <pc:chgData name="Truelove, Rhys" userId="S::rhys.truelove@rctcbc.gov.uk::82fbc5ba-ad3d-47de-be38-0e0956f277a7" providerId="AD" clId="Web-{70275CA5-0E94-4F37-B873-4BE78B903BCC}" dt="2020-05-07T13:29:53.867" v="1371"/>
        <pc:sldMkLst>
          <pc:docMk/>
          <pc:sldMk cId="1399720202" sldId="360"/>
        </pc:sldMkLst>
        <pc:graphicFrameChg chg="mod modGraphic">
          <ac:chgData name="Truelove, Rhys" userId="S::rhys.truelove@rctcbc.gov.uk::82fbc5ba-ad3d-47de-be38-0e0956f277a7" providerId="AD" clId="Web-{70275CA5-0E94-4F37-B873-4BE78B903BCC}" dt="2020-05-07T13:29:53.867" v="1371"/>
          <ac:graphicFrameMkLst>
            <pc:docMk/>
            <pc:sldMk cId="1399720202" sldId="360"/>
            <ac:graphicFrameMk id="5" creationId="{EC028D13-5A2A-4E80-BAFD-42C4BC09C538}"/>
          </ac:graphicFrameMkLst>
        </pc:graphicFrameChg>
      </pc:sldChg>
      <pc:sldChg chg="modSp">
        <pc:chgData name="Truelove, Rhys" userId="S::rhys.truelove@rctcbc.gov.uk::82fbc5ba-ad3d-47de-be38-0e0956f277a7" providerId="AD" clId="Web-{70275CA5-0E94-4F37-B873-4BE78B903BCC}" dt="2020-05-07T13:23:58.593" v="739"/>
        <pc:sldMkLst>
          <pc:docMk/>
          <pc:sldMk cId="1609092328" sldId="361"/>
        </pc:sldMkLst>
        <pc:graphicFrameChg chg="mod modGraphic">
          <ac:chgData name="Truelove, Rhys" userId="S::rhys.truelove@rctcbc.gov.uk::82fbc5ba-ad3d-47de-be38-0e0956f277a7" providerId="AD" clId="Web-{70275CA5-0E94-4F37-B873-4BE78B903BCC}" dt="2020-05-07T13:23:58.593" v="739"/>
          <ac:graphicFrameMkLst>
            <pc:docMk/>
            <pc:sldMk cId="1609092328" sldId="361"/>
            <ac:graphicFrameMk id="5" creationId="{EC028D13-5A2A-4E80-BAFD-42C4BC09C538}"/>
          </ac:graphicFrameMkLst>
        </pc:graphicFrameChg>
      </pc:sldChg>
      <pc:sldChg chg="modSp">
        <pc:chgData name="Truelove, Rhys" userId="S::rhys.truelove@rctcbc.gov.uk::82fbc5ba-ad3d-47de-be38-0e0956f277a7" providerId="AD" clId="Web-{70275CA5-0E94-4F37-B873-4BE78B903BCC}" dt="2020-05-07T13:23:54.062" v="727"/>
        <pc:sldMkLst>
          <pc:docMk/>
          <pc:sldMk cId="944458267" sldId="362"/>
        </pc:sldMkLst>
        <pc:graphicFrameChg chg="mod modGraphic">
          <ac:chgData name="Truelove, Rhys" userId="S::rhys.truelove@rctcbc.gov.uk::82fbc5ba-ad3d-47de-be38-0e0956f277a7" providerId="AD" clId="Web-{70275CA5-0E94-4F37-B873-4BE78B903BCC}" dt="2020-05-07T13:23:54.062" v="727"/>
          <ac:graphicFrameMkLst>
            <pc:docMk/>
            <pc:sldMk cId="944458267" sldId="362"/>
            <ac:graphicFrameMk id="4" creationId="{EC028D13-5A2A-4E80-BAFD-42C4BC09C538}"/>
          </ac:graphicFrameMkLst>
        </pc:graphicFrameChg>
      </pc:sldChg>
    </pc:docChg>
  </pc:docChgLst>
  <pc:docChgLst>
    <pc:chgData name="Barnes, Nicola" userId="S::nicola.j.barnes@rctcbc.gov.uk::58a98eaa-3d81-421e-bad8-53720eccf71e" providerId="AD" clId="Web-{281650E0-C8F6-486C-90AE-322820FD2B4D}"/>
    <pc:docChg chg="addSld delSld modSld sldOrd">
      <pc:chgData name="Barnes, Nicola" userId="S::nicola.j.barnes@rctcbc.gov.uk::58a98eaa-3d81-421e-bad8-53720eccf71e" providerId="AD" clId="Web-{281650E0-C8F6-486C-90AE-322820FD2B4D}" dt="2020-07-03T15:21:02.118" v="3823"/>
      <pc:docMkLst>
        <pc:docMk/>
      </pc:docMkLst>
      <pc:sldChg chg="modSp">
        <pc:chgData name="Barnes, Nicola" userId="S::nicola.j.barnes@rctcbc.gov.uk::58a98eaa-3d81-421e-bad8-53720eccf71e" providerId="AD" clId="Web-{281650E0-C8F6-486C-90AE-322820FD2B4D}" dt="2020-07-03T12:07:06.287" v="6" actId="20577"/>
        <pc:sldMkLst>
          <pc:docMk/>
          <pc:sldMk cId="7786162" sldId="337"/>
        </pc:sldMkLst>
        <pc:spChg chg="mod">
          <ac:chgData name="Barnes, Nicola" userId="S::nicola.j.barnes@rctcbc.gov.uk::58a98eaa-3d81-421e-bad8-53720eccf71e" providerId="AD" clId="Web-{281650E0-C8F6-486C-90AE-322820FD2B4D}" dt="2020-07-03T12:07:06.287" v="6" actId="20577"/>
          <ac:spMkLst>
            <pc:docMk/>
            <pc:sldMk cId="7786162" sldId="337"/>
            <ac:spMk id="3075" creationId="{00000000-0000-0000-0000-000000000000}"/>
          </ac:spMkLst>
        </pc:spChg>
      </pc:sldChg>
      <pc:sldChg chg="modSp ord">
        <pc:chgData name="Barnes, Nicola" userId="S::nicola.j.barnes@rctcbc.gov.uk::58a98eaa-3d81-421e-bad8-53720eccf71e" providerId="AD" clId="Web-{281650E0-C8F6-486C-90AE-322820FD2B4D}" dt="2020-07-03T15:20:14.148" v="3821"/>
        <pc:sldMkLst>
          <pc:docMk/>
          <pc:sldMk cId="1609092328" sldId="361"/>
        </pc:sldMkLst>
        <pc:graphicFrameChg chg="mod modGraphic">
          <ac:chgData name="Barnes, Nicola" userId="S::nicola.j.barnes@rctcbc.gov.uk::58a98eaa-3d81-421e-bad8-53720eccf71e" providerId="AD" clId="Web-{281650E0-C8F6-486C-90AE-322820FD2B4D}" dt="2020-07-03T13:22:08.004" v="698"/>
          <ac:graphicFrameMkLst>
            <pc:docMk/>
            <pc:sldMk cId="1609092328" sldId="361"/>
            <ac:graphicFrameMk id="5" creationId="{EC028D13-5A2A-4E80-BAFD-42C4BC09C538}"/>
          </ac:graphicFrameMkLst>
        </pc:graphicFrameChg>
      </pc:sldChg>
      <pc:sldChg chg="modSp del">
        <pc:chgData name="Barnes, Nicola" userId="S::nicola.j.barnes@rctcbc.gov.uk::58a98eaa-3d81-421e-bad8-53720eccf71e" providerId="AD" clId="Web-{281650E0-C8F6-486C-90AE-322820FD2B4D}" dt="2020-07-03T14:06:50.472" v="1469"/>
        <pc:sldMkLst>
          <pc:docMk/>
          <pc:sldMk cId="907591705" sldId="365"/>
        </pc:sldMkLst>
        <pc:spChg chg="mod">
          <ac:chgData name="Barnes, Nicola" userId="S::nicola.j.barnes@rctcbc.gov.uk::58a98eaa-3d81-421e-bad8-53720eccf71e" providerId="AD" clId="Web-{281650E0-C8F6-486C-90AE-322820FD2B4D}" dt="2020-07-03T14:05:41.800" v="1458" actId="20577"/>
          <ac:spMkLst>
            <pc:docMk/>
            <pc:sldMk cId="907591705" sldId="365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281650E0-C8F6-486C-90AE-322820FD2B4D}" dt="2020-07-03T14:05:17.049" v="1452"/>
          <ac:graphicFrameMkLst>
            <pc:docMk/>
            <pc:sldMk cId="907591705" sldId="365"/>
            <ac:graphicFrameMk id="4" creationId="{925FC380-AD83-4D73-9468-A2FE37C875B2}"/>
          </ac:graphicFrameMkLst>
        </pc:graphicFrameChg>
      </pc:sldChg>
      <pc:sldChg chg="modSp ord">
        <pc:chgData name="Barnes, Nicola" userId="S::nicola.j.barnes@rctcbc.gov.uk::58a98eaa-3d81-421e-bad8-53720eccf71e" providerId="AD" clId="Web-{281650E0-C8F6-486C-90AE-322820FD2B4D}" dt="2020-07-03T13:23:29.770" v="704"/>
        <pc:sldMkLst>
          <pc:docMk/>
          <pc:sldMk cId="567160931" sldId="366"/>
        </pc:sldMkLst>
        <pc:spChg chg="mod">
          <ac:chgData name="Barnes, Nicola" userId="S::nicola.j.barnes@rctcbc.gov.uk::58a98eaa-3d81-421e-bad8-53720eccf71e" providerId="AD" clId="Web-{281650E0-C8F6-486C-90AE-322820FD2B4D}" dt="2020-07-03T13:23:13.723" v="702" actId="20577"/>
          <ac:spMkLst>
            <pc:docMk/>
            <pc:sldMk cId="567160931" sldId="366"/>
            <ac:spMk id="2" creationId="{00000000-0000-0000-0000-000000000000}"/>
          </ac:spMkLst>
        </pc:spChg>
      </pc:sldChg>
      <pc:sldChg chg="modSp ord">
        <pc:chgData name="Barnes, Nicola" userId="S::nicola.j.barnes@rctcbc.gov.uk::58a98eaa-3d81-421e-bad8-53720eccf71e" providerId="AD" clId="Web-{281650E0-C8F6-486C-90AE-322820FD2B4D}" dt="2020-07-03T15:20:27.101" v="3822"/>
        <pc:sldMkLst>
          <pc:docMk/>
          <pc:sldMk cId="2036575389" sldId="367"/>
        </pc:sldMkLst>
        <pc:spChg chg="mod">
          <ac:chgData name="Barnes, Nicola" userId="S::nicola.j.barnes@rctcbc.gov.uk::58a98eaa-3d81-421e-bad8-53720eccf71e" providerId="AD" clId="Web-{281650E0-C8F6-486C-90AE-322820FD2B4D}" dt="2020-07-03T14:06:15.659" v="1468" actId="20577"/>
          <ac:spMkLst>
            <pc:docMk/>
            <pc:sldMk cId="2036575389" sldId="367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281650E0-C8F6-486C-90AE-322820FD2B4D}" dt="2020-07-03T14:09:17.552" v="1662"/>
          <ac:graphicFrameMkLst>
            <pc:docMk/>
            <pc:sldMk cId="2036575389" sldId="367"/>
            <ac:graphicFrameMk id="4" creationId="{925FC380-AD83-4D73-9468-A2FE37C875B2}"/>
          </ac:graphicFrameMkLst>
        </pc:graphicFrameChg>
      </pc:sldChg>
      <pc:sldChg chg="modSp ord">
        <pc:chgData name="Barnes, Nicola" userId="S::nicola.j.barnes@rctcbc.gov.uk::58a98eaa-3d81-421e-bad8-53720eccf71e" providerId="AD" clId="Web-{281650E0-C8F6-486C-90AE-322820FD2B4D}" dt="2020-07-03T15:19:32.054" v="3818"/>
        <pc:sldMkLst>
          <pc:docMk/>
          <pc:sldMk cId="25682794" sldId="368"/>
        </pc:sldMkLst>
        <pc:spChg chg="mod">
          <ac:chgData name="Barnes, Nicola" userId="S::nicola.j.barnes@rctcbc.gov.uk::58a98eaa-3d81-421e-bad8-53720eccf71e" providerId="AD" clId="Web-{281650E0-C8F6-486C-90AE-322820FD2B4D}" dt="2020-07-03T14:17:25.808" v="1919" actId="20577"/>
          <ac:spMkLst>
            <pc:docMk/>
            <pc:sldMk cId="25682794" sldId="368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281650E0-C8F6-486C-90AE-322820FD2B4D}" dt="2020-07-03T15:18:31.616" v="3817"/>
          <ac:graphicFrameMkLst>
            <pc:docMk/>
            <pc:sldMk cId="25682794" sldId="368"/>
            <ac:graphicFrameMk id="4" creationId="{925FC380-AD83-4D73-9468-A2FE37C875B2}"/>
          </ac:graphicFrameMkLst>
        </pc:graphicFrameChg>
      </pc:sldChg>
      <pc:sldChg chg="modSp add ord replId">
        <pc:chgData name="Barnes, Nicola" userId="S::nicola.j.barnes@rctcbc.gov.uk::58a98eaa-3d81-421e-bad8-53720eccf71e" providerId="AD" clId="Web-{281650E0-C8F6-486C-90AE-322820FD2B4D}" dt="2020-07-03T15:21:02.118" v="3823"/>
        <pc:sldMkLst>
          <pc:docMk/>
          <pc:sldMk cId="1321033904" sldId="369"/>
        </pc:sldMkLst>
        <pc:spChg chg="mod">
          <ac:chgData name="Barnes, Nicola" userId="S::nicola.j.barnes@rctcbc.gov.uk::58a98eaa-3d81-421e-bad8-53720eccf71e" providerId="AD" clId="Web-{281650E0-C8F6-486C-90AE-322820FD2B4D}" dt="2020-07-03T14:49:29.580" v="2697" actId="20577"/>
          <ac:spMkLst>
            <pc:docMk/>
            <pc:sldMk cId="1321033904" sldId="369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281650E0-C8F6-486C-90AE-322820FD2B4D}" dt="2020-07-03T15:11:38.408" v="3689"/>
          <ac:graphicFrameMkLst>
            <pc:docMk/>
            <pc:sldMk cId="1321033904" sldId="369"/>
            <ac:graphicFrameMk id="4" creationId="{925FC380-AD83-4D73-9468-A2FE37C875B2}"/>
          </ac:graphicFrameMkLst>
        </pc:graphicFrameChg>
      </pc:sldChg>
      <pc:sldChg chg="add replId">
        <pc:chgData name="Barnes, Nicola" userId="S::nicola.j.barnes@rctcbc.gov.uk::58a98eaa-3d81-421e-bad8-53720eccf71e" providerId="AD" clId="Web-{281650E0-C8F6-486C-90AE-322820FD2B4D}" dt="2020-07-03T14:49:19.892" v="2693"/>
        <pc:sldMkLst>
          <pc:docMk/>
          <pc:sldMk cId="1770135042" sldId="370"/>
        </pc:sldMkLst>
      </pc:sldChg>
    </pc:docChg>
  </pc:docChgLst>
  <pc:docChgLst>
    <pc:chgData name="Truelove, Rhys" userId="S::rhys.truelove@rctcbc.gov.uk::82fbc5ba-ad3d-47de-be38-0e0956f277a7" providerId="AD" clId="Web-{35531706-ABD6-4479-B55E-ADA20678DF88}"/>
    <pc:docChg chg="modSld">
      <pc:chgData name="Truelove, Rhys" userId="S::rhys.truelove@rctcbc.gov.uk::82fbc5ba-ad3d-47de-be38-0e0956f277a7" providerId="AD" clId="Web-{35531706-ABD6-4479-B55E-ADA20678DF88}" dt="2020-07-10T08:32:26.457" v="27"/>
      <pc:docMkLst>
        <pc:docMk/>
      </pc:docMkLst>
      <pc:sldChg chg="modSp">
        <pc:chgData name="Truelove, Rhys" userId="S::rhys.truelove@rctcbc.gov.uk::82fbc5ba-ad3d-47de-be38-0e0956f277a7" providerId="AD" clId="Web-{35531706-ABD6-4479-B55E-ADA20678DF88}" dt="2020-07-10T08:25:50.696" v="7" actId="20577"/>
        <pc:sldMkLst>
          <pc:docMk/>
          <pc:sldMk cId="2036575389" sldId="367"/>
        </pc:sldMkLst>
        <pc:spChg chg="mod">
          <ac:chgData name="Truelove, Rhys" userId="S::rhys.truelove@rctcbc.gov.uk::82fbc5ba-ad3d-47de-be38-0e0956f277a7" providerId="AD" clId="Web-{35531706-ABD6-4479-B55E-ADA20678DF88}" dt="2020-07-10T08:25:50.696" v="7" actId="20577"/>
          <ac:spMkLst>
            <pc:docMk/>
            <pc:sldMk cId="2036575389" sldId="367"/>
            <ac:spMk id="2" creationId="{00000000-0000-0000-0000-000000000000}"/>
          </ac:spMkLst>
        </pc:spChg>
      </pc:sldChg>
      <pc:sldChg chg="modSp">
        <pc:chgData name="Truelove, Rhys" userId="S::rhys.truelove@rctcbc.gov.uk::82fbc5ba-ad3d-47de-be38-0e0956f277a7" providerId="AD" clId="Web-{35531706-ABD6-4479-B55E-ADA20678DF88}" dt="2020-07-10T08:32:26.457" v="27"/>
        <pc:sldMkLst>
          <pc:docMk/>
          <pc:sldMk cId="25682794" sldId="368"/>
        </pc:sldMkLst>
        <pc:spChg chg="mod">
          <ac:chgData name="Truelove, Rhys" userId="S::rhys.truelove@rctcbc.gov.uk::82fbc5ba-ad3d-47de-be38-0e0956f277a7" providerId="AD" clId="Web-{35531706-ABD6-4479-B55E-ADA20678DF88}" dt="2020-07-10T08:25:10.931" v="0" actId="20577"/>
          <ac:spMkLst>
            <pc:docMk/>
            <pc:sldMk cId="25682794" sldId="368"/>
            <ac:spMk id="2" creationId="{00000000-0000-0000-0000-000000000000}"/>
          </ac:spMkLst>
        </pc:spChg>
        <pc:graphicFrameChg chg="mod modGraphic">
          <ac:chgData name="Truelove, Rhys" userId="S::rhys.truelove@rctcbc.gov.uk::82fbc5ba-ad3d-47de-be38-0e0956f277a7" providerId="AD" clId="Web-{35531706-ABD6-4479-B55E-ADA20678DF88}" dt="2020-07-10T08:32:26.457" v="27"/>
          <ac:graphicFrameMkLst>
            <pc:docMk/>
            <pc:sldMk cId="25682794" sldId="368"/>
            <ac:graphicFrameMk id="4" creationId="{925FC380-AD83-4D73-9468-A2FE37C875B2}"/>
          </ac:graphicFrameMkLst>
        </pc:graphicFrameChg>
      </pc:sldChg>
      <pc:sldChg chg="modSp">
        <pc:chgData name="Truelove, Rhys" userId="S::rhys.truelove@rctcbc.gov.uk::82fbc5ba-ad3d-47de-be38-0e0956f277a7" providerId="AD" clId="Web-{35531706-ABD6-4479-B55E-ADA20678DF88}" dt="2020-07-10T08:25:16.227" v="3" actId="20577"/>
        <pc:sldMkLst>
          <pc:docMk/>
          <pc:sldMk cId="1321033904" sldId="369"/>
        </pc:sldMkLst>
        <pc:spChg chg="mod">
          <ac:chgData name="Truelove, Rhys" userId="S::rhys.truelove@rctcbc.gov.uk::82fbc5ba-ad3d-47de-be38-0e0956f277a7" providerId="AD" clId="Web-{35531706-ABD6-4479-B55E-ADA20678DF88}" dt="2020-07-10T08:25:16.227" v="3" actId="20577"/>
          <ac:spMkLst>
            <pc:docMk/>
            <pc:sldMk cId="1321033904" sldId="369"/>
            <ac:spMk id="2" creationId="{00000000-0000-0000-0000-000000000000}"/>
          </ac:spMkLst>
        </pc:spChg>
      </pc:sldChg>
      <pc:sldChg chg="modSp">
        <pc:chgData name="Truelove, Rhys" userId="S::rhys.truelove@rctcbc.gov.uk::82fbc5ba-ad3d-47de-be38-0e0956f277a7" providerId="AD" clId="Web-{35531706-ABD6-4479-B55E-ADA20678DF88}" dt="2020-07-10T08:25:28.571" v="5" actId="20577"/>
        <pc:sldMkLst>
          <pc:docMk/>
          <pc:sldMk cId="3831786410" sldId="373"/>
        </pc:sldMkLst>
        <pc:spChg chg="mod">
          <ac:chgData name="Truelove, Rhys" userId="S::rhys.truelove@rctcbc.gov.uk::82fbc5ba-ad3d-47de-be38-0e0956f277a7" providerId="AD" clId="Web-{35531706-ABD6-4479-B55E-ADA20678DF88}" dt="2020-07-10T08:25:28.571" v="5" actId="20577"/>
          <ac:spMkLst>
            <pc:docMk/>
            <pc:sldMk cId="3831786410" sldId="373"/>
            <ac:spMk id="2" creationId="{00000000-0000-0000-0000-000000000000}"/>
          </ac:spMkLst>
        </pc:spChg>
      </pc:sldChg>
    </pc:docChg>
  </pc:docChgLst>
  <pc:docChgLst>
    <pc:chgData name="Barnes, Nicola" userId="S::nicola.j.barnes@rctcbc.gov.uk::58a98eaa-3d81-421e-bad8-53720eccf71e" providerId="AD" clId="Web-{70D5A761-D53C-4209-9233-2B349A2FCE1E}"/>
    <pc:docChg chg="modSld">
      <pc:chgData name="Barnes, Nicola" userId="S::nicola.j.barnes@rctcbc.gov.uk::58a98eaa-3d81-421e-bad8-53720eccf71e" providerId="AD" clId="Web-{70D5A761-D53C-4209-9233-2B349A2FCE1E}" dt="2020-07-08T12:17:38.839" v="0"/>
      <pc:docMkLst>
        <pc:docMk/>
      </pc:docMkLst>
      <pc:sldChg chg="modSp">
        <pc:chgData name="Barnes, Nicola" userId="S::nicola.j.barnes@rctcbc.gov.uk::58a98eaa-3d81-421e-bad8-53720eccf71e" providerId="AD" clId="Web-{70D5A761-D53C-4209-9233-2B349A2FCE1E}" dt="2020-07-08T12:17:38.839" v="0"/>
        <pc:sldMkLst>
          <pc:docMk/>
          <pc:sldMk cId="3089929792" sldId="359"/>
        </pc:sldMkLst>
        <pc:graphicFrameChg chg="modGraphic">
          <ac:chgData name="Barnes, Nicola" userId="S::nicola.j.barnes@rctcbc.gov.uk::58a98eaa-3d81-421e-bad8-53720eccf71e" providerId="AD" clId="Web-{70D5A761-D53C-4209-9233-2B349A2FCE1E}" dt="2020-07-08T12:17:38.839" v="0"/>
          <ac:graphicFrameMkLst>
            <pc:docMk/>
            <pc:sldMk cId="3089929792" sldId="359"/>
            <ac:graphicFrameMk id="4" creationId="{925FC380-AD83-4D73-9468-A2FE37C875B2}"/>
          </ac:graphicFrameMkLst>
        </pc:graphicFrameChg>
      </pc:sldChg>
    </pc:docChg>
  </pc:docChgLst>
  <pc:docChgLst>
    <pc:chgData name="Barnes, Nicola" userId="S::nicola.j.barnes@rctcbc.gov.uk::58a98eaa-3d81-421e-bad8-53720eccf71e" providerId="AD" clId="Web-{D5697FF9-336E-4A61-BCAA-C4AA288C056E}"/>
    <pc:docChg chg="modSld">
      <pc:chgData name="Barnes, Nicola" userId="S::nicola.j.barnes@rctcbc.gov.uk::58a98eaa-3d81-421e-bad8-53720eccf71e" providerId="AD" clId="Web-{D5697FF9-336E-4A61-BCAA-C4AA288C056E}" dt="2020-07-10T09:56:36.007" v="260"/>
      <pc:docMkLst>
        <pc:docMk/>
      </pc:docMkLst>
      <pc:sldChg chg="modSp">
        <pc:chgData name="Barnes, Nicola" userId="S::nicola.j.barnes@rctcbc.gov.uk::58a98eaa-3d81-421e-bad8-53720eccf71e" providerId="AD" clId="Web-{D5697FF9-336E-4A61-BCAA-C4AA288C056E}" dt="2020-07-10T09:54:20.602" v="227"/>
        <pc:sldMkLst>
          <pc:docMk/>
          <pc:sldMk cId="3089929792" sldId="359"/>
        </pc:sldMkLst>
        <pc:graphicFrameChg chg="mod modGraphic">
          <ac:chgData name="Barnes, Nicola" userId="S::nicola.j.barnes@rctcbc.gov.uk::58a98eaa-3d81-421e-bad8-53720eccf71e" providerId="AD" clId="Web-{D5697FF9-336E-4A61-BCAA-C4AA288C056E}" dt="2020-07-10T09:54:20.602" v="227"/>
          <ac:graphicFrameMkLst>
            <pc:docMk/>
            <pc:sldMk cId="3089929792" sldId="359"/>
            <ac:graphicFrameMk id="4" creationId="{925FC380-AD83-4D73-9468-A2FE37C875B2}"/>
          </ac:graphicFrameMkLst>
        </pc:graphicFrameChg>
      </pc:sldChg>
      <pc:sldChg chg="modSp">
        <pc:chgData name="Barnes, Nicola" userId="S::nicola.j.barnes@rctcbc.gov.uk::58a98eaa-3d81-421e-bad8-53720eccf71e" providerId="AD" clId="Web-{D5697FF9-336E-4A61-BCAA-C4AA288C056E}" dt="2020-07-10T09:53:48.711" v="221"/>
        <pc:sldMkLst>
          <pc:docMk/>
          <pc:sldMk cId="1609092328" sldId="361"/>
        </pc:sldMkLst>
        <pc:graphicFrameChg chg="mod modGraphic">
          <ac:chgData name="Barnes, Nicola" userId="S::nicola.j.barnes@rctcbc.gov.uk::58a98eaa-3d81-421e-bad8-53720eccf71e" providerId="AD" clId="Web-{D5697FF9-336E-4A61-BCAA-C4AA288C056E}" dt="2020-07-10T09:53:48.711" v="221"/>
          <ac:graphicFrameMkLst>
            <pc:docMk/>
            <pc:sldMk cId="1609092328" sldId="361"/>
            <ac:graphicFrameMk id="5" creationId="{EC028D13-5A2A-4E80-BAFD-42C4BC09C538}"/>
          </ac:graphicFrameMkLst>
        </pc:graphicFrameChg>
      </pc:sldChg>
      <pc:sldChg chg="modSp">
        <pc:chgData name="Barnes, Nicola" userId="S::nicola.j.barnes@rctcbc.gov.uk::58a98eaa-3d81-421e-bad8-53720eccf71e" providerId="AD" clId="Web-{D5697FF9-336E-4A61-BCAA-C4AA288C056E}" dt="2020-07-10T09:55:41.429" v="246"/>
        <pc:sldMkLst>
          <pc:docMk/>
          <pc:sldMk cId="2036575389" sldId="367"/>
        </pc:sldMkLst>
        <pc:spChg chg="mod">
          <ac:chgData name="Barnes, Nicola" userId="S::nicola.j.barnes@rctcbc.gov.uk::58a98eaa-3d81-421e-bad8-53720eccf71e" providerId="AD" clId="Web-{D5697FF9-336E-4A61-BCAA-C4AA288C056E}" dt="2020-07-10T09:55:26.820" v="242" actId="14100"/>
          <ac:spMkLst>
            <pc:docMk/>
            <pc:sldMk cId="2036575389" sldId="367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D5697FF9-336E-4A61-BCAA-C4AA288C056E}" dt="2020-07-10T09:55:41.429" v="246"/>
          <ac:graphicFrameMkLst>
            <pc:docMk/>
            <pc:sldMk cId="2036575389" sldId="367"/>
            <ac:graphicFrameMk id="4" creationId="{925FC380-AD83-4D73-9468-A2FE37C875B2}"/>
          </ac:graphicFrameMkLst>
        </pc:graphicFrameChg>
      </pc:sldChg>
      <pc:sldChg chg="modSp">
        <pc:chgData name="Barnes, Nicola" userId="S::nicola.j.barnes@rctcbc.gov.uk::58a98eaa-3d81-421e-bad8-53720eccf71e" providerId="AD" clId="Web-{D5697FF9-336E-4A61-BCAA-C4AA288C056E}" dt="2020-07-10T09:47:51.009" v="9"/>
        <pc:sldMkLst>
          <pc:docMk/>
          <pc:sldMk cId="1321033904" sldId="369"/>
        </pc:sldMkLst>
        <pc:graphicFrameChg chg="mod modGraphic">
          <ac:chgData name="Barnes, Nicola" userId="S::nicola.j.barnes@rctcbc.gov.uk::58a98eaa-3d81-421e-bad8-53720eccf71e" providerId="AD" clId="Web-{D5697FF9-336E-4A61-BCAA-C4AA288C056E}" dt="2020-07-10T09:47:51.009" v="9"/>
          <ac:graphicFrameMkLst>
            <pc:docMk/>
            <pc:sldMk cId="1321033904" sldId="369"/>
            <ac:graphicFrameMk id="4" creationId="{925FC380-AD83-4D73-9468-A2FE37C875B2}"/>
          </ac:graphicFrameMkLst>
        </pc:graphicFrameChg>
      </pc:sldChg>
      <pc:sldChg chg="modSp">
        <pc:chgData name="Barnes, Nicola" userId="S::nicola.j.barnes@rctcbc.gov.uk::58a98eaa-3d81-421e-bad8-53720eccf71e" providerId="AD" clId="Web-{D5697FF9-336E-4A61-BCAA-C4AA288C056E}" dt="2020-07-10T09:56:36.007" v="260"/>
        <pc:sldMkLst>
          <pc:docMk/>
          <pc:sldMk cId="2740937108" sldId="372"/>
        </pc:sldMkLst>
        <pc:graphicFrameChg chg="mod modGraphic">
          <ac:chgData name="Barnes, Nicola" userId="S::nicola.j.barnes@rctcbc.gov.uk::58a98eaa-3d81-421e-bad8-53720eccf71e" providerId="AD" clId="Web-{D5697FF9-336E-4A61-BCAA-C4AA288C056E}" dt="2020-07-10T09:56:36.007" v="260"/>
          <ac:graphicFrameMkLst>
            <pc:docMk/>
            <pc:sldMk cId="2740937108" sldId="372"/>
            <ac:graphicFrameMk id="4" creationId="{925FC380-AD83-4D73-9468-A2FE37C875B2}"/>
          </ac:graphicFrameMkLst>
        </pc:graphicFrameChg>
      </pc:sldChg>
      <pc:sldChg chg="modSp">
        <pc:chgData name="Barnes, Nicola" userId="S::nicola.j.barnes@rctcbc.gov.uk::58a98eaa-3d81-421e-bad8-53720eccf71e" providerId="AD" clId="Web-{D5697FF9-336E-4A61-BCAA-C4AA288C056E}" dt="2020-07-10T09:53:22.180" v="207"/>
        <pc:sldMkLst>
          <pc:docMk/>
          <pc:sldMk cId="3831786410" sldId="373"/>
        </pc:sldMkLst>
        <pc:graphicFrameChg chg="mod modGraphic">
          <ac:chgData name="Barnes, Nicola" userId="S::nicola.j.barnes@rctcbc.gov.uk::58a98eaa-3d81-421e-bad8-53720eccf71e" providerId="AD" clId="Web-{D5697FF9-336E-4A61-BCAA-C4AA288C056E}" dt="2020-07-10T09:53:22.180" v="207"/>
          <ac:graphicFrameMkLst>
            <pc:docMk/>
            <pc:sldMk cId="3831786410" sldId="373"/>
            <ac:graphicFrameMk id="4" creationId="{925FC380-AD83-4D73-9468-A2FE37C875B2}"/>
          </ac:graphicFrameMkLst>
        </pc:graphicFrameChg>
      </pc:sldChg>
    </pc:docChg>
  </pc:docChgLst>
  <pc:docChgLst>
    <pc:chgData name="Barnes, Nicola" userId="S::nicola.j.barnes@rctcbc.gov.uk::58a98eaa-3d81-421e-bad8-53720eccf71e" providerId="AD" clId="Web-{B91B317D-1A7B-46E5-874C-2EF8D866E0EE}"/>
    <pc:docChg chg="modSld">
      <pc:chgData name="Barnes, Nicola" userId="S::nicola.j.barnes@rctcbc.gov.uk::58a98eaa-3d81-421e-bad8-53720eccf71e" providerId="AD" clId="Web-{B91B317D-1A7B-46E5-874C-2EF8D866E0EE}" dt="2020-06-06T12:50:55.564" v="1367"/>
      <pc:docMkLst>
        <pc:docMk/>
      </pc:docMkLst>
      <pc:sldChg chg="modSp">
        <pc:chgData name="Barnes, Nicola" userId="S::nicola.j.barnes@rctcbc.gov.uk::58a98eaa-3d81-421e-bad8-53720eccf71e" providerId="AD" clId="Web-{B91B317D-1A7B-46E5-874C-2EF8D866E0EE}" dt="2020-06-06T12:27:44.118" v="253"/>
        <pc:sldMkLst>
          <pc:docMk/>
          <pc:sldMk cId="3089929792" sldId="359"/>
        </pc:sldMkLst>
        <pc:graphicFrameChg chg="mod modGraphic">
          <ac:chgData name="Barnes, Nicola" userId="S::nicola.j.barnes@rctcbc.gov.uk::58a98eaa-3d81-421e-bad8-53720eccf71e" providerId="AD" clId="Web-{B91B317D-1A7B-46E5-874C-2EF8D866E0EE}" dt="2020-06-06T12:27:44.118" v="253"/>
          <ac:graphicFrameMkLst>
            <pc:docMk/>
            <pc:sldMk cId="3089929792" sldId="359"/>
            <ac:graphicFrameMk id="4" creationId="{925FC380-AD83-4D73-9468-A2FE37C875B2}"/>
          </ac:graphicFrameMkLst>
        </pc:graphicFrameChg>
      </pc:sldChg>
      <pc:sldChg chg="modSp">
        <pc:chgData name="Barnes, Nicola" userId="S::nicola.j.barnes@rctcbc.gov.uk::58a98eaa-3d81-421e-bad8-53720eccf71e" providerId="AD" clId="Web-{B91B317D-1A7B-46E5-874C-2EF8D866E0EE}" dt="2020-06-06T12:40:39.364" v="832"/>
        <pc:sldMkLst>
          <pc:docMk/>
          <pc:sldMk cId="1609092328" sldId="361"/>
        </pc:sldMkLst>
        <pc:graphicFrameChg chg="mod modGraphic">
          <ac:chgData name="Barnes, Nicola" userId="S::nicola.j.barnes@rctcbc.gov.uk::58a98eaa-3d81-421e-bad8-53720eccf71e" providerId="AD" clId="Web-{B91B317D-1A7B-46E5-874C-2EF8D866E0EE}" dt="2020-06-06T12:40:39.364" v="832"/>
          <ac:graphicFrameMkLst>
            <pc:docMk/>
            <pc:sldMk cId="1609092328" sldId="361"/>
            <ac:graphicFrameMk id="5" creationId="{EC028D13-5A2A-4E80-BAFD-42C4BC09C538}"/>
          </ac:graphicFrameMkLst>
        </pc:graphicFrameChg>
      </pc:sldChg>
      <pc:sldChg chg="modSp">
        <pc:chgData name="Barnes, Nicola" userId="S::nicola.j.barnes@rctcbc.gov.uk::58a98eaa-3d81-421e-bad8-53720eccf71e" providerId="AD" clId="Web-{B91B317D-1A7B-46E5-874C-2EF8D866E0EE}" dt="2020-06-06T12:36:21.444" v="598"/>
        <pc:sldMkLst>
          <pc:docMk/>
          <pc:sldMk cId="944458267" sldId="362"/>
        </pc:sldMkLst>
        <pc:graphicFrameChg chg="mod modGraphic">
          <ac:chgData name="Barnes, Nicola" userId="S::nicola.j.barnes@rctcbc.gov.uk::58a98eaa-3d81-421e-bad8-53720eccf71e" providerId="AD" clId="Web-{B91B317D-1A7B-46E5-874C-2EF8D866E0EE}" dt="2020-06-06T12:36:21.444" v="598"/>
          <ac:graphicFrameMkLst>
            <pc:docMk/>
            <pc:sldMk cId="944458267" sldId="362"/>
            <ac:graphicFrameMk id="4" creationId="{EC028D13-5A2A-4E80-BAFD-42C4BC09C538}"/>
          </ac:graphicFrameMkLst>
        </pc:graphicFrameChg>
      </pc:sldChg>
      <pc:sldChg chg="modSp">
        <pc:chgData name="Barnes, Nicola" userId="S::nicola.j.barnes@rctcbc.gov.uk::58a98eaa-3d81-421e-bad8-53720eccf71e" providerId="AD" clId="Web-{B91B317D-1A7B-46E5-874C-2EF8D866E0EE}" dt="2020-06-06T12:50:55.564" v="1367"/>
        <pc:sldMkLst>
          <pc:docMk/>
          <pc:sldMk cId="299956549" sldId="363"/>
        </pc:sldMkLst>
        <pc:graphicFrameChg chg="mod modGraphic">
          <ac:chgData name="Barnes, Nicola" userId="S::nicola.j.barnes@rctcbc.gov.uk::58a98eaa-3d81-421e-bad8-53720eccf71e" providerId="AD" clId="Web-{B91B317D-1A7B-46E5-874C-2EF8D866E0EE}" dt="2020-06-06T12:50:55.564" v="1367"/>
          <ac:graphicFrameMkLst>
            <pc:docMk/>
            <pc:sldMk cId="299956549" sldId="363"/>
            <ac:graphicFrameMk id="4" creationId="{EC028D13-5A2A-4E80-BAFD-42C4BC09C538}"/>
          </ac:graphicFrameMkLst>
        </pc:graphicFrameChg>
      </pc:sldChg>
    </pc:docChg>
  </pc:docChgLst>
  <pc:docChgLst>
    <pc:chgData name="Truelove, Rhys" userId="S::rhys.truelove@rctcbc.gov.uk::82fbc5ba-ad3d-47de-be38-0e0956f277a7" providerId="AD" clId="Web-{77DC5479-6406-43CB-B484-627C538DABBB}"/>
    <pc:docChg chg="modSld">
      <pc:chgData name="Truelove, Rhys" userId="S::rhys.truelove@rctcbc.gov.uk::82fbc5ba-ad3d-47de-be38-0e0956f277a7" providerId="AD" clId="Web-{77DC5479-6406-43CB-B484-627C538DABBB}" dt="2020-04-16T13:24:11.050" v="44" actId="20577"/>
      <pc:docMkLst>
        <pc:docMk/>
      </pc:docMkLst>
      <pc:sldChg chg="modSp">
        <pc:chgData name="Truelove, Rhys" userId="S::rhys.truelove@rctcbc.gov.uk::82fbc5ba-ad3d-47de-be38-0e0956f277a7" providerId="AD" clId="Web-{77DC5479-6406-43CB-B484-627C538DABBB}" dt="2020-04-16T13:24:11.050" v="44" actId="20577"/>
        <pc:sldMkLst>
          <pc:docMk/>
          <pc:sldMk cId="1399720202" sldId="360"/>
        </pc:sldMkLst>
        <pc:spChg chg="mod">
          <ac:chgData name="Truelove, Rhys" userId="S::rhys.truelove@rctcbc.gov.uk::82fbc5ba-ad3d-47de-be38-0e0956f277a7" providerId="AD" clId="Web-{77DC5479-6406-43CB-B484-627C538DABBB}" dt="2020-04-16T13:24:11.050" v="44" actId="20577"/>
          <ac:spMkLst>
            <pc:docMk/>
            <pc:sldMk cId="1399720202" sldId="360"/>
            <ac:spMk id="3" creationId="{00000000-0000-0000-0000-000000000000}"/>
          </ac:spMkLst>
        </pc:spChg>
      </pc:sldChg>
      <pc:sldChg chg="modSp">
        <pc:chgData name="Truelove, Rhys" userId="S::rhys.truelove@rctcbc.gov.uk::82fbc5ba-ad3d-47de-be38-0e0956f277a7" providerId="AD" clId="Web-{77DC5479-6406-43CB-B484-627C538DABBB}" dt="2020-04-16T13:22:05.064" v="35" actId="20577"/>
        <pc:sldMkLst>
          <pc:docMk/>
          <pc:sldMk cId="1609092328" sldId="361"/>
        </pc:sldMkLst>
        <pc:spChg chg="mod">
          <ac:chgData name="Truelove, Rhys" userId="S::rhys.truelove@rctcbc.gov.uk::82fbc5ba-ad3d-47de-be38-0e0956f277a7" providerId="AD" clId="Web-{77DC5479-6406-43CB-B484-627C538DABBB}" dt="2020-04-16T13:22:05.064" v="35" actId="20577"/>
          <ac:spMkLst>
            <pc:docMk/>
            <pc:sldMk cId="1609092328" sldId="361"/>
            <ac:spMk id="3" creationId="{00000000-0000-0000-0000-000000000000}"/>
          </ac:spMkLst>
        </pc:spChg>
      </pc:sldChg>
      <pc:sldChg chg="modSp">
        <pc:chgData name="Truelove, Rhys" userId="S::rhys.truelove@rctcbc.gov.uk::82fbc5ba-ad3d-47de-be38-0e0956f277a7" providerId="AD" clId="Web-{77DC5479-6406-43CB-B484-627C538DABBB}" dt="2020-04-16T13:22:08.283" v="36" actId="20577"/>
        <pc:sldMkLst>
          <pc:docMk/>
          <pc:sldMk cId="944458267" sldId="362"/>
        </pc:sldMkLst>
        <pc:spChg chg="mod">
          <ac:chgData name="Truelove, Rhys" userId="S::rhys.truelove@rctcbc.gov.uk::82fbc5ba-ad3d-47de-be38-0e0956f277a7" providerId="AD" clId="Web-{77DC5479-6406-43CB-B484-627C538DABBB}" dt="2020-04-16T13:22:08.283" v="36" actId="20577"/>
          <ac:spMkLst>
            <pc:docMk/>
            <pc:sldMk cId="944458267" sldId="362"/>
            <ac:spMk id="3" creationId="{00000000-0000-0000-0000-000000000000}"/>
          </ac:spMkLst>
        </pc:spChg>
      </pc:sldChg>
      <pc:sldChg chg="modSp">
        <pc:chgData name="Truelove, Rhys" userId="S::rhys.truelove@rctcbc.gov.uk::82fbc5ba-ad3d-47de-be38-0e0956f277a7" providerId="AD" clId="Web-{77DC5479-6406-43CB-B484-627C538DABBB}" dt="2020-04-16T13:22:13.283" v="39" actId="20577"/>
        <pc:sldMkLst>
          <pc:docMk/>
          <pc:sldMk cId="299956549" sldId="363"/>
        </pc:sldMkLst>
        <pc:spChg chg="mod">
          <ac:chgData name="Truelove, Rhys" userId="S::rhys.truelove@rctcbc.gov.uk::82fbc5ba-ad3d-47de-be38-0e0956f277a7" providerId="AD" clId="Web-{77DC5479-6406-43CB-B484-627C538DABBB}" dt="2020-04-16T13:22:13.283" v="39" actId="20577"/>
          <ac:spMkLst>
            <pc:docMk/>
            <pc:sldMk cId="299956549" sldId="363"/>
            <ac:spMk id="3" creationId="{00000000-0000-0000-0000-000000000000}"/>
          </ac:spMkLst>
        </pc:spChg>
      </pc:sldChg>
      <pc:sldChg chg="modSp">
        <pc:chgData name="Truelove, Rhys" userId="S::rhys.truelove@rctcbc.gov.uk::82fbc5ba-ad3d-47de-be38-0e0956f277a7" providerId="AD" clId="Web-{77DC5479-6406-43CB-B484-627C538DABBB}" dt="2020-04-16T13:22:17.345" v="42" actId="20577"/>
        <pc:sldMkLst>
          <pc:docMk/>
          <pc:sldMk cId="1448850645" sldId="364"/>
        </pc:sldMkLst>
        <pc:spChg chg="mod">
          <ac:chgData name="Truelove, Rhys" userId="S::rhys.truelove@rctcbc.gov.uk::82fbc5ba-ad3d-47de-be38-0e0956f277a7" providerId="AD" clId="Web-{77DC5479-6406-43CB-B484-627C538DABBB}" dt="2020-04-16T13:22:17.345" v="42" actId="20577"/>
          <ac:spMkLst>
            <pc:docMk/>
            <pc:sldMk cId="1448850645" sldId="364"/>
            <ac:spMk id="3" creationId="{00000000-0000-0000-0000-000000000000}"/>
          </ac:spMkLst>
        </pc:spChg>
      </pc:sldChg>
    </pc:docChg>
  </pc:docChgLst>
  <pc:docChgLst>
    <pc:chgData name="Williams, Mikaela" userId="S::mikaela.williams@rctcbc.gov.uk::74dfd139-40c3-4afa-a17f-b38c46717520" providerId="AD" clId="Web-{805A1B3B-05B3-444F-9904-A8932151E83E}"/>
    <pc:docChg chg="modSld">
      <pc:chgData name="Williams, Mikaela" userId="S::mikaela.williams@rctcbc.gov.uk::74dfd139-40c3-4afa-a17f-b38c46717520" providerId="AD" clId="Web-{805A1B3B-05B3-444F-9904-A8932151E83E}" dt="2020-05-22T08:42:48.116" v="85" actId="1076"/>
      <pc:docMkLst>
        <pc:docMk/>
      </pc:docMkLst>
      <pc:sldChg chg="modSp">
        <pc:chgData name="Williams, Mikaela" userId="S::mikaela.williams@rctcbc.gov.uk::74dfd139-40c3-4afa-a17f-b38c46717520" providerId="AD" clId="Web-{805A1B3B-05B3-444F-9904-A8932151E83E}" dt="2020-05-22T08:42:48.116" v="85" actId="1076"/>
        <pc:sldMkLst>
          <pc:docMk/>
          <pc:sldMk cId="3656028603" sldId="357"/>
        </pc:sldMkLst>
        <pc:spChg chg="mod">
          <ac:chgData name="Williams, Mikaela" userId="S::mikaela.williams@rctcbc.gov.uk::74dfd139-40c3-4afa-a17f-b38c46717520" providerId="AD" clId="Web-{805A1B3B-05B3-444F-9904-A8932151E83E}" dt="2020-05-22T08:42:48.116" v="85" actId="1076"/>
          <ac:spMkLst>
            <pc:docMk/>
            <pc:sldMk cId="3656028603" sldId="357"/>
            <ac:spMk id="31747" creationId="{00000000-0000-0000-0000-000000000000}"/>
          </ac:spMkLst>
        </pc:spChg>
      </pc:sldChg>
    </pc:docChg>
  </pc:docChgLst>
  <pc:docChgLst>
    <pc:chgData name="Williams, Mikaela" userId="S::mikaela.williams@rctcbc.gov.uk::74dfd139-40c3-4afa-a17f-b38c46717520" providerId="AD" clId="Web-{CEEBDF5A-01FF-4141-B65F-E67694EBE328}"/>
    <pc:docChg chg="modSld">
      <pc:chgData name="Williams, Mikaela" userId="S::mikaela.williams@rctcbc.gov.uk::74dfd139-40c3-4afa-a17f-b38c46717520" providerId="AD" clId="Web-{CEEBDF5A-01FF-4141-B65F-E67694EBE328}" dt="2020-05-22T09:37:23.864" v="550"/>
      <pc:docMkLst>
        <pc:docMk/>
      </pc:docMkLst>
      <pc:sldChg chg="modSp">
        <pc:chgData name="Williams, Mikaela" userId="S::mikaela.williams@rctcbc.gov.uk::74dfd139-40c3-4afa-a17f-b38c46717520" providerId="AD" clId="Web-{CEEBDF5A-01FF-4141-B65F-E67694EBE328}" dt="2020-05-22T09:22:48.598" v="398"/>
        <pc:sldMkLst>
          <pc:docMk/>
          <pc:sldMk cId="1399720202" sldId="360"/>
        </pc:sldMkLst>
        <pc:graphicFrameChg chg="mod modGraphic">
          <ac:chgData name="Williams, Mikaela" userId="S::mikaela.williams@rctcbc.gov.uk::74dfd139-40c3-4afa-a17f-b38c46717520" providerId="AD" clId="Web-{CEEBDF5A-01FF-4141-B65F-E67694EBE328}" dt="2020-05-22T09:22:48.598" v="398"/>
          <ac:graphicFrameMkLst>
            <pc:docMk/>
            <pc:sldMk cId="1399720202" sldId="360"/>
            <ac:graphicFrameMk id="5" creationId="{EC028D13-5A2A-4E80-BAFD-42C4BC09C538}"/>
          </ac:graphicFrameMkLst>
        </pc:graphicFrameChg>
      </pc:sldChg>
      <pc:sldChg chg="modSp">
        <pc:chgData name="Williams, Mikaela" userId="S::mikaela.williams@rctcbc.gov.uk::74dfd139-40c3-4afa-a17f-b38c46717520" providerId="AD" clId="Web-{CEEBDF5A-01FF-4141-B65F-E67694EBE328}" dt="2020-05-22T09:33:27.987" v="492" actId="1076"/>
        <pc:sldMkLst>
          <pc:docMk/>
          <pc:sldMk cId="1609092328" sldId="361"/>
        </pc:sldMkLst>
        <pc:graphicFrameChg chg="mod modGraphic">
          <ac:chgData name="Williams, Mikaela" userId="S::mikaela.williams@rctcbc.gov.uk::74dfd139-40c3-4afa-a17f-b38c46717520" providerId="AD" clId="Web-{CEEBDF5A-01FF-4141-B65F-E67694EBE328}" dt="2020-05-22T09:33:27.987" v="492" actId="1076"/>
          <ac:graphicFrameMkLst>
            <pc:docMk/>
            <pc:sldMk cId="1609092328" sldId="361"/>
            <ac:graphicFrameMk id="5" creationId="{EC028D13-5A2A-4E80-BAFD-42C4BC09C538}"/>
          </ac:graphicFrameMkLst>
        </pc:graphicFrameChg>
      </pc:sldChg>
      <pc:sldChg chg="addSp delSp modSp">
        <pc:chgData name="Williams, Mikaela" userId="S::mikaela.williams@rctcbc.gov.uk::74dfd139-40c3-4afa-a17f-b38c46717520" providerId="AD" clId="Web-{CEEBDF5A-01FF-4141-B65F-E67694EBE328}" dt="2020-05-22T09:37:23.864" v="550"/>
        <pc:sldMkLst>
          <pc:docMk/>
          <pc:sldMk cId="944458267" sldId="362"/>
        </pc:sldMkLst>
        <pc:spChg chg="add del">
          <ac:chgData name="Williams, Mikaela" userId="S::mikaela.williams@rctcbc.gov.uk::74dfd139-40c3-4afa-a17f-b38c46717520" providerId="AD" clId="Web-{CEEBDF5A-01FF-4141-B65F-E67694EBE328}" dt="2020-05-22T09:35:38.466" v="514"/>
          <ac:spMkLst>
            <pc:docMk/>
            <pc:sldMk cId="944458267" sldId="362"/>
            <ac:spMk id="3" creationId="{00000000-0000-0000-0000-000000000000}"/>
          </ac:spMkLst>
        </pc:spChg>
        <pc:spChg chg="add del mod">
          <ac:chgData name="Williams, Mikaela" userId="S::mikaela.williams@rctcbc.gov.uk::74dfd139-40c3-4afa-a17f-b38c46717520" providerId="AD" clId="Web-{CEEBDF5A-01FF-4141-B65F-E67694EBE328}" dt="2020-05-22T09:35:03.432" v="500"/>
          <ac:spMkLst>
            <pc:docMk/>
            <pc:sldMk cId="944458267" sldId="362"/>
            <ac:spMk id="7" creationId="{2F1D4452-A000-4331-8D20-010C7AD3E2AE}"/>
          </ac:spMkLst>
        </pc:spChg>
        <pc:spChg chg="add del mod">
          <ac:chgData name="Williams, Mikaela" userId="S::mikaela.williams@rctcbc.gov.uk::74dfd139-40c3-4afa-a17f-b38c46717520" providerId="AD" clId="Web-{CEEBDF5A-01FF-4141-B65F-E67694EBE328}" dt="2020-05-22T09:35:13.089" v="506"/>
          <ac:spMkLst>
            <pc:docMk/>
            <pc:sldMk cId="944458267" sldId="362"/>
            <ac:spMk id="10" creationId="{031EE3BC-EA97-486C-921C-2721F05E1DD2}"/>
          </ac:spMkLst>
        </pc:spChg>
        <pc:spChg chg="add del mod">
          <ac:chgData name="Williams, Mikaela" userId="S::mikaela.williams@rctcbc.gov.uk::74dfd139-40c3-4afa-a17f-b38c46717520" providerId="AD" clId="Web-{CEEBDF5A-01FF-4141-B65F-E67694EBE328}" dt="2020-05-22T09:36:00.264" v="518"/>
          <ac:spMkLst>
            <pc:docMk/>
            <pc:sldMk cId="944458267" sldId="362"/>
            <ac:spMk id="13" creationId="{29F476A7-C0A4-4032-A064-82E7A07F702A}"/>
          </ac:spMkLst>
        </pc:spChg>
        <pc:spChg chg="add del mod">
          <ac:chgData name="Williams, Mikaela" userId="S::mikaela.williams@rctcbc.gov.uk::74dfd139-40c3-4afa-a17f-b38c46717520" providerId="AD" clId="Web-{CEEBDF5A-01FF-4141-B65F-E67694EBE328}" dt="2020-05-22T09:37:03.894" v="543"/>
          <ac:spMkLst>
            <pc:docMk/>
            <pc:sldMk cId="944458267" sldId="362"/>
            <ac:spMk id="16" creationId="{70F3454C-4CF4-417A-BA95-4B10AE710D27}"/>
          </ac:spMkLst>
        </pc:spChg>
        <pc:spChg chg="add del mod">
          <ac:chgData name="Williams, Mikaela" userId="S::mikaela.williams@rctcbc.gov.uk::74dfd139-40c3-4afa-a17f-b38c46717520" providerId="AD" clId="Web-{CEEBDF5A-01FF-4141-B65F-E67694EBE328}" dt="2020-05-22T09:37:17.270" v="548"/>
          <ac:spMkLst>
            <pc:docMk/>
            <pc:sldMk cId="944458267" sldId="362"/>
            <ac:spMk id="19" creationId="{89FBFD11-48C3-4342-8444-70E549945A85}"/>
          </ac:spMkLst>
        </pc:spChg>
        <pc:graphicFrameChg chg="mod modGraphic">
          <ac:chgData name="Williams, Mikaela" userId="S::mikaela.williams@rctcbc.gov.uk::74dfd139-40c3-4afa-a17f-b38c46717520" providerId="AD" clId="Web-{CEEBDF5A-01FF-4141-B65F-E67694EBE328}" dt="2020-05-22T09:36:24.672" v="534"/>
          <ac:graphicFrameMkLst>
            <pc:docMk/>
            <pc:sldMk cId="944458267" sldId="362"/>
            <ac:graphicFrameMk id="4" creationId="{EC028D13-5A2A-4E80-BAFD-42C4BC09C538}"/>
          </ac:graphicFrameMkLst>
        </pc:graphicFrameChg>
        <pc:graphicFrameChg chg="add del mod ord modGraphic">
          <ac:chgData name="Williams, Mikaela" userId="S::mikaela.williams@rctcbc.gov.uk::74dfd139-40c3-4afa-a17f-b38c46717520" providerId="AD" clId="Web-{CEEBDF5A-01FF-4141-B65F-E67694EBE328}" dt="2020-05-22T09:35:03.432" v="501"/>
          <ac:graphicFrameMkLst>
            <pc:docMk/>
            <pc:sldMk cId="944458267" sldId="362"/>
            <ac:graphicFrameMk id="6" creationId="{ADB5D602-AB17-47CE-B961-24C5419904C8}"/>
          </ac:graphicFrameMkLst>
        </pc:graphicFrameChg>
        <pc:graphicFrameChg chg="add del mod ord modGraphic">
          <ac:chgData name="Williams, Mikaela" userId="S::mikaela.williams@rctcbc.gov.uk::74dfd139-40c3-4afa-a17f-b38c46717520" providerId="AD" clId="Web-{CEEBDF5A-01FF-4141-B65F-E67694EBE328}" dt="2020-05-22T09:35:13.089" v="507"/>
          <ac:graphicFrameMkLst>
            <pc:docMk/>
            <pc:sldMk cId="944458267" sldId="362"/>
            <ac:graphicFrameMk id="9" creationId="{43CC3566-017C-45CC-B4C4-7DB6E9DAD5EC}"/>
          </ac:graphicFrameMkLst>
        </pc:graphicFrameChg>
        <pc:graphicFrameChg chg="add mod ord modGraphic">
          <ac:chgData name="Williams, Mikaela" userId="S::mikaela.williams@rctcbc.gov.uk::74dfd139-40c3-4afa-a17f-b38c46717520" providerId="AD" clId="Web-{CEEBDF5A-01FF-4141-B65F-E67694EBE328}" dt="2020-05-22T09:35:38.466" v="514"/>
          <ac:graphicFrameMkLst>
            <pc:docMk/>
            <pc:sldMk cId="944458267" sldId="362"/>
            <ac:graphicFrameMk id="12" creationId="{85B0A75D-1DCE-48FF-968E-EB7FDEBD9FE2}"/>
          </ac:graphicFrameMkLst>
        </pc:graphicFrameChg>
        <pc:graphicFrameChg chg="add del mod modGraphic">
          <ac:chgData name="Williams, Mikaela" userId="S::mikaela.williams@rctcbc.gov.uk::74dfd139-40c3-4afa-a17f-b38c46717520" providerId="AD" clId="Web-{CEEBDF5A-01FF-4141-B65F-E67694EBE328}" dt="2020-05-22T09:37:00.722" v="542"/>
          <ac:graphicFrameMkLst>
            <pc:docMk/>
            <pc:sldMk cId="944458267" sldId="362"/>
            <ac:graphicFrameMk id="15" creationId="{80BEC090-6A5D-440D-B568-B91A626EF0EA}"/>
          </ac:graphicFrameMkLst>
        </pc:graphicFrameChg>
        <pc:graphicFrameChg chg="add del mod modGraphic">
          <ac:chgData name="Williams, Mikaela" userId="S::mikaela.williams@rctcbc.gov.uk::74dfd139-40c3-4afa-a17f-b38c46717520" providerId="AD" clId="Web-{CEEBDF5A-01FF-4141-B65F-E67694EBE328}" dt="2020-05-22T09:37:23.864" v="550"/>
          <ac:graphicFrameMkLst>
            <pc:docMk/>
            <pc:sldMk cId="944458267" sldId="362"/>
            <ac:graphicFrameMk id="18" creationId="{3DFB3798-14D3-4824-A929-BE4CB734DBE9}"/>
          </ac:graphicFrameMkLst>
        </pc:graphicFrameChg>
      </pc:sldChg>
    </pc:docChg>
  </pc:docChgLst>
  <pc:docChgLst>
    <pc:chgData name="Barnes, Nicola" userId="S::nicola.j.barnes@rctcbc.gov.uk::58a98eaa-3d81-421e-bad8-53720eccf71e" providerId="AD" clId="Web-{9B29BCF8-5DFC-4F81-9032-090984AC50D0}"/>
    <pc:docChg chg="modSld">
      <pc:chgData name="Barnes, Nicola" userId="S::nicola.j.barnes@rctcbc.gov.uk::58a98eaa-3d81-421e-bad8-53720eccf71e" providerId="AD" clId="Web-{9B29BCF8-5DFC-4F81-9032-090984AC50D0}" dt="2020-07-06T11:11:06.248" v="92" actId="20577"/>
      <pc:docMkLst>
        <pc:docMk/>
      </pc:docMkLst>
      <pc:sldChg chg="modSp">
        <pc:chgData name="Barnes, Nicola" userId="S::nicola.j.barnes@rctcbc.gov.uk::58a98eaa-3d81-421e-bad8-53720eccf71e" providerId="AD" clId="Web-{9B29BCF8-5DFC-4F81-9032-090984AC50D0}" dt="2020-07-06T11:07:48.416" v="38"/>
        <pc:sldMkLst>
          <pc:docMk/>
          <pc:sldMk cId="3089929792" sldId="359"/>
        </pc:sldMkLst>
        <pc:spChg chg="mod">
          <ac:chgData name="Barnes, Nicola" userId="S::nicola.j.barnes@rctcbc.gov.uk::58a98eaa-3d81-421e-bad8-53720eccf71e" providerId="AD" clId="Web-{9B29BCF8-5DFC-4F81-9032-090984AC50D0}" dt="2020-07-06T11:06:57.754" v="22" actId="20577"/>
          <ac:spMkLst>
            <pc:docMk/>
            <pc:sldMk cId="3089929792" sldId="359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9B29BCF8-5DFC-4F81-9032-090984AC50D0}" dt="2020-07-06T11:07:48.416" v="38"/>
          <ac:graphicFrameMkLst>
            <pc:docMk/>
            <pc:sldMk cId="3089929792" sldId="359"/>
            <ac:graphicFrameMk id="4" creationId="{925FC380-AD83-4D73-9468-A2FE37C875B2}"/>
          </ac:graphicFrameMkLst>
        </pc:graphicFrameChg>
      </pc:sldChg>
      <pc:sldChg chg="modSp">
        <pc:chgData name="Barnes, Nicola" userId="S::nicola.j.barnes@rctcbc.gov.uk::58a98eaa-3d81-421e-bad8-53720eccf71e" providerId="AD" clId="Web-{9B29BCF8-5DFC-4F81-9032-090984AC50D0}" dt="2020-07-06T11:11:06.248" v="92" actId="20577"/>
        <pc:sldMkLst>
          <pc:docMk/>
          <pc:sldMk cId="1609092328" sldId="361"/>
        </pc:sldMkLst>
        <pc:spChg chg="mod">
          <ac:chgData name="Barnes, Nicola" userId="S::nicola.j.barnes@rctcbc.gov.uk::58a98eaa-3d81-421e-bad8-53720eccf71e" providerId="AD" clId="Web-{9B29BCF8-5DFC-4F81-9032-090984AC50D0}" dt="2020-07-06T11:11:06.248" v="92" actId="20577"/>
          <ac:spMkLst>
            <pc:docMk/>
            <pc:sldMk cId="1609092328" sldId="361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9B29BCF8-5DFC-4F81-9032-090984AC50D0}" dt="2020-07-06T11:08:30.529" v="42"/>
          <ac:graphicFrameMkLst>
            <pc:docMk/>
            <pc:sldMk cId="1609092328" sldId="361"/>
            <ac:graphicFrameMk id="5" creationId="{EC028D13-5A2A-4E80-BAFD-42C4BC09C538}"/>
          </ac:graphicFrameMkLst>
        </pc:graphicFrameChg>
      </pc:sldChg>
      <pc:sldChg chg="modSp">
        <pc:chgData name="Barnes, Nicola" userId="S::nicola.j.barnes@rctcbc.gov.uk::58a98eaa-3d81-421e-bad8-53720eccf71e" providerId="AD" clId="Web-{9B29BCF8-5DFC-4F81-9032-090984AC50D0}" dt="2020-07-06T11:06:13.969" v="21"/>
        <pc:sldMkLst>
          <pc:docMk/>
          <pc:sldMk cId="25682794" sldId="368"/>
        </pc:sldMkLst>
        <pc:spChg chg="mod">
          <ac:chgData name="Barnes, Nicola" userId="S::nicola.j.barnes@rctcbc.gov.uk::58a98eaa-3d81-421e-bad8-53720eccf71e" providerId="AD" clId="Web-{9B29BCF8-5DFC-4F81-9032-090984AC50D0}" dt="2020-07-06T11:05:40.216" v="11" actId="14100"/>
          <ac:spMkLst>
            <pc:docMk/>
            <pc:sldMk cId="25682794" sldId="368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9B29BCF8-5DFC-4F81-9032-090984AC50D0}" dt="2020-07-06T11:06:13.969" v="21"/>
          <ac:graphicFrameMkLst>
            <pc:docMk/>
            <pc:sldMk cId="25682794" sldId="368"/>
            <ac:graphicFrameMk id="4" creationId="{925FC380-AD83-4D73-9468-A2FE37C875B2}"/>
          </ac:graphicFrameMkLst>
        </pc:graphicFrameChg>
      </pc:sldChg>
    </pc:docChg>
  </pc:docChgLst>
  <pc:docChgLst>
    <pc:chgData name="Barnes, Nicola" userId="S::nicola.j.barnes@rctcbc.gov.uk::58a98eaa-3d81-421e-bad8-53720eccf71e" providerId="AD" clId="Web-{C0975C71-1C01-46D8-85FB-FB26BCD84045}"/>
    <pc:docChg chg="addSld delSld modSld sldOrd">
      <pc:chgData name="Barnes, Nicola" userId="S::nicola.j.barnes@rctcbc.gov.uk::58a98eaa-3d81-421e-bad8-53720eccf71e" providerId="AD" clId="Web-{C0975C71-1C01-46D8-85FB-FB26BCD84045}" dt="2020-07-06T15:27:11.932" v="1199" actId="20577"/>
      <pc:docMkLst>
        <pc:docMk/>
      </pc:docMkLst>
      <pc:sldChg chg="modSp">
        <pc:chgData name="Barnes, Nicola" userId="S::nicola.j.barnes@rctcbc.gov.uk::58a98eaa-3d81-421e-bad8-53720eccf71e" providerId="AD" clId="Web-{C0975C71-1C01-46D8-85FB-FB26BCD84045}" dt="2020-07-06T10:02:40.577" v="10" actId="20577"/>
        <pc:sldMkLst>
          <pc:docMk/>
          <pc:sldMk cId="7786162" sldId="337"/>
        </pc:sldMkLst>
        <pc:spChg chg="mod">
          <ac:chgData name="Barnes, Nicola" userId="S::nicola.j.barnes@rctcbc.gov.uk::58a98eaa-3d81-421e-bad8-53720eccf71e" providerId="AD" clId="Web-{C0975C71-1C01-46D8-85FB-FB26BCD84045}" dt="2020-07-06T10:02:40.577" v="10" actId="20577"/>
          <ac:spMkLst>
            <pc:docMk/>
            <pc:sldMk cId="7786162" sldId="337"/>
            <ac:spMk id="3075" creationId="{00000000-0000-0000-0000-000000000000}"/>
          </ac:spMkLst>
        </pc:spChg>
      </pc:sldChg>
      <pc:sldChg chg="modSp">
        <pc:chgData name="Barnes, Nicola" userId="S::nicola.j.barnes@rctcbc.gov.uk::58a98eaa-3d81-421e-bad8-53720eccf71e" providerId="AD" clId="Web-{C0975C71-1C01-46D8-85FB-FB26BCD84045}" dt="2020-07-06T15:07:07.675" v="972"/>
        <pc:sldMkLst>
          <pc:docMk/>
          <pc:sldMk cId="2050477979" sldId="358"/>
        </pc:sldMkLst>
        <pc:graphicFrameChg chg="mod modGraphic">
          <ac:chgData name="Barnes, Nicola" userId="S::nicola.j.barnes@rctcbc.gov.uk::58a98eaa-3d81-421e-bad8-53720eccf71e" providerId="AD" clId="Web-{C0975C71-1C01-46D8-85FB-FB26BCD84045}" dt="2020-07-06T15:07:07.675" v="972"/>
          <ac:graphicFrameMkLst>
            <pc:docMk/>
            <pc:sldMk cId="2050477979" sldId="358"/>
            <ac:graphicFrameMk id="4" creationId="{00000000-0000-0000-0000-000000000000}"/>
          </ac:graphicFrameMkLst>
        </pc:graphicFrameChg>
      </pc:sldChg>
      <pc:sldChg chg="modSp ord">
        <pc:chgData name="Barnes, Nicola" userId="S::nicola.j.barnes@rctcbc.gov.uk::58a98eaa-3d81-421e-bad8-53720eccf71e" providerId="AD" clId="Web-{C0975C71-1C01-46D8-85FB-FB26BCD84045}" dt="2020-07-06T15:27:11.932" v="1199" actId="20577"/>
        <pc:sldMkLst>
          <pc:docMk/>
          <pc:sldMk cId="3089929792" sldId="359"/>
        </pc:sldMkLst>
        <pc:spChg chg="mod">
          <ac:chgData name="Barnes, Nicola" userId="S::nicola.j.barnes@rctcbc.gov.uk::58a98eaa-3d81-421e-bad8-53720eccf71e" providerId="AD" clId="Web-{C0975C71-1C01-46D8-85FB-FB26BCD84045}" dt="2020-07-06T15:27:11.932" v="1199" actId="20577"/>
          <ac:spMkLst>
            <pc:docMk/>
            <pc:sldMk cId="3089929792" sldId="359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C0975C71-1C01-46D8-85FB-FB26BCD84045}" dt="2020-07-06T15:18:38.085" v="1133"/>
          <ac:graphicFrameMkLst>
            <pc:docMk/>
            <pc:sldMk cId="3089929792" sldId="359"/>
            <ac:graphicFrameMk id="4" creationId="{925FC380-AD83-4D73-9468-A2FE37C875B2}"/>
          </ac:graphicFrameMkLst>
        </pc:graphicFrameChg>
      </pc:sldChg>
      <pc:sldChg chg="del">
        <pc:chgData name="Barnes, Nicola" userId="S::nicola.j.barnes@rctcbc.gov.uk::58a98eaa-3d81-421e-bad8-53720eccf71e" providerId="AD" clId="Web-{C0975C71-1C01-46D8-85FB-FB26BCD84045}" dt="2020-07-06T10:02:07.030" v="0"/>
        <pc:sldMkLst>
          <pc:docMk/>
          <pc:sldMk cId="1399720202" sldId="360"/>
        </pc:sldMkLst>
      </pc:sldChg>
      <pc:sldChg chg="modSp">
        <pc:chgData name="Barnes, Nicola" userId="S::nicola.j.barnes@rctcbc.gov.uk::58a98eaa-3d81-421e-bad8-53720eccf71e" providerId="AD" clId="Web-{C0975C71-1C01-46D8-85FB-FB26BCD84045}" dt="2020-07-06T15:26:07.525" v="1182"/>
        <pc:sldMkLst>
          <pc:docMk/>
          <pc:sldMk cId="1609092328" sldId="361"/>
        </pc:sldMkLst>
        <pc:spChg chg="mod">
          <ac:chgData name="Barnes, Nicola" userId="S::nicola.j.barnes@rctcbc.gov.uk::58a98eaa-3d81-421e-bad8-53720eccf71e" providerId="AD" clId="Web-{C0975C71-1C01-46D8-85FB-FB26BCD84045}" dt="2020-07-06T11:14:13.738" v="33" actId="14100"/>
          <ac:spMkLst>
            <pc:docMk/>
            <pc:sldMk cId="1609092328" sldId="361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C0975C71-1C01-46D8-85FB-FB26BCD84045}" dt="2020-07-06T15:26:07.525" v="1182"/>
          <ac:graphicFrameMkLst>
            <pc:docMk/>
            <pc:sldMk cId="1609092328" sldId="361"/>
            <ac:graphicFrameMk id="5" creationId="{EC028D13-5A2A-4E80-BAFD-42C4BC09C538}"/>
          </ac:graphicFrameMkLst>
        </pc:graphicFrameChg>
      </pc:sldChg>
      <pc:sldChg chg="del">
        <pc:chgData name="Barnes, Nicola" userId="S::nicola.j.barnes@rctcbc.gov.uk::58a98eaa-3d81-421e-bad8-53720eccf71e" providerId="AD" clId="Web-{C0975C71-1C01-46D8-85FB-FB26BCD84045}" dt="2020-07-06T10:02:08.593" v="1"/>
        <pc:sldMkLst>
          <pc:docMk/>
          <pc:sldMk cId="1448850645" sldId="364"/>
        </pc:sldMkLst>
      </pc:sldChg>
      <pc:sldChg chg="modSp">
        <pc:chgData name="Barnes, Nicola" userId="S::nicola.j.barnes@rctcbc.gov.uk::58a98eaa-3d81-421e-bad8-53720eccf71e" providerId="AD" clId="Web-{C0975C71-1C01-46D8-85FB-FB26BCD84045}" dt="2020-07-06T15:19:50.148" v="1147"/>
        <pc:sldMkLst>
          <pc:docMk/>
          <pc:sldMk cId="2036575389" sldId="367"/>
        </pc:sldMkLst>
        <pc:graphicFrameChg chg="mod modGraphic">
          <ac:chgData name="Barnes, Nicola" userId="S::nicola.j.barnes@rctcbc.gov.uk::58a98eaa-3d81-421e-bad8-53720eccf71e" providerId="AD" clId="Web-{C0975C71-1C01-46D8-85FB-FB26BCD84045}" dt="2020-07-06T15:19:50.148" v="1147"/>
          <ac:graphicFrameMkLst>
            <pc:docMk/>
            <pc:sldMk cId="2036575389" sldId="367"/>
            <ac:graphicFrameMk id="4" creationId="{925FC380-AD83-4D73-9468-A2FE37C875B2}"/>
          </ac:graphicFrameMkLst>
        </pc:graphicFrameChg>
      </pc:sldChg>
      <pc:sldChg chg="modSp">
        <pc:chgData name="Barnes, Nicola" userId="S::nicola.j.barnes@rctcbc.gov.uk::58a98eaa-3d81-421e-bad8-53720eccf71e" providerId="AD" clId="Web-{C0975C71-1C01-46D8-85FB-FB26BCD84045}" dt="2020-07-06T15:25:18.119" v="1176"/>
        <pc:sldMkLst>
          <pc:docMk/>
          <pc:sldMk cId="25682794" sldId="368"/>
        </pc:sldMkLst>
        <pc:graphicFrameChg chg="mod modGraphic">
          <ac:chgData name="Barnes, Nicola" userId="S::nicola.j.barnes@rctcbc.gov.uk::58a98eaa-3d81-421e-bad8-53720eccf71e" providerId="AD" clId="Web-{C0975C71-1C01-46D8-85FB-FB26BCD84045}" dt="2020-07-06T15:25:18.119" v="1176"/>
          <ac:graphicFrameMkLst>
            <pc:docMk/>
            <pc:sldMk cId="25682794" sldId="368"/>
            <ac:graphicFrameMk id="4" creationId="{925FC380-AD83-4D73-9468-A2FE37C875B2}"/>
          </ac:graphicFrameMkLst>
        </pc:graphicFrameChg>
      </pc:sldChg>
      <pc:sldChg chg="modSp">
        <pc:chgData name="Barnes, Nicola" userId="S::nicola.j.barnes@rctcbc.gov.uk::58a98eaa-3d81-421e-bad8-53720eccf71e" providerId="AD" clId="Web-{C0975C71-1C01-46D8-85FB-FB26BCD84045}" dt="2020-07-06T15:26:27.353" v="1194"/>
        <pc:sldMkLst>
          <pc:docMk/>
          <pc:sldMk cId="1321033904" sldId="369"/>
        </pc:sldMkLst>
        <pc:graphicFrameChg chg="mod modGraphic">
          <ac:chgData name="Barnes, Nicola" userId="S::nicola.j.barnes@rctcbc.gov.uk::58a98eaa-3d81-421e-bad8-53720eccf71e" providerId="AD" clId="Web-{C0975C71-1C01-46D8-85FB-FB26BCD84045}" dt="2020-07-06T15:26:27.353" v="1194"/>
          <ac:graphicFrameMkLst>
            <pc:docMk/>
            <pc:sldMk cId="1321033904" sldId="369"/>
            <ac:graphicFrameMk id="4" creationId="{925FC380-AD83-4D73-9468-A2FE37C875B2}"/>
          </ac:graphicFrameMkLst>
        </pc:graphicFrameChg>
      </pc:sldChg>
      <pc:sldChg chg="del">
        <pc:chgData name="Barnes, Nicola" userId="S::nicola.j.barnes@rctcbc.gov.uk::58a98eaa-3d81-421e-bad8-53720eccf71e" providerId="AD" clId="Web-{C0975C71-1C01-46D8-85FB-FB26BCD84045}" dt="2020-07-06T14:43:37.933" v="621"/>
        <pc:sldMkLst>
          <pc:docMk/>
          <pc:sldMk cId="1770135042" sldId="370"/>
        </pc:sldMkLst>
      </pc:sldChg>
      <pc:sldChg chg="modSp new ord">
        <pc:chgData name="Barnes, Nicola" userId="S::nicola.j.barnes@rctcbc.gov.uk::58a98eaa-3d81-421e-bad8-53720eccf71e" providerId="AD" clId="Web-{C0975C71-1C01-46D8-85FB-FB26BCD84045}" dt="2020-07-06T15:19:18.851" v="1138" actId="20577"/>
        <pc:sldMkLst>
          <pc:docMk/>
          <pc:sldMk cId="687141717" sldId="371"/>
        </pc:sldMkLst>
        <pc:spChg chg="mod">
          <ac:chgData name="Barnes, Nicola" userId="S::nicola.j.barnes@rctcbc.gov.uk::58a98eaa-3d81-421e-bad8-53720eccf71e" providerId="AD" clId="Web-{C0975C71-1C01-46D8-85FB-FB26BCD84045}" dt="2020-07-06T15:19:18.851" v="1138" actId="20577"/>
          <ac:spMkLst>
            <pc:docMk/>
            <pc:sldMk cId="687141717" sldId="371"/>
            <ac:spMk id="2" creationId="{B81A17AF-69D0-42FE-9521-8A44AC597F23}"/>
          </ac:spMkLst>
        </pc:spChg>
        <pc:spChg chg="mod">
          <ac:chgData name="Barnes, Nicola" userId="S::nicola.j.barnes@rctcbc.gov.uk::58a98eaa-3d81-421e-bad8-53720eccf71e" providerId="AD" clId="Web-{C0975C71-1C01-46D8-85FB-FB26BCD84045}" dt="2020-07-06T14:59:10.500" v="662" actId="20577"/>
          <ac:spMkLst>
            <pc:docMk/>
            <pc:sldMk cId="687141717" sldId="371"/>
            <ac:spMk id="3" creationId="{0D6A308A-9DA8-41AB-AE24-847A92384D60}"/>
          </ac:spMkLst>
        </pc:spChg>
      </pc:sldChg>
    </pc:docChg>
  </pc:docChgLst>
  <pc:docChgLst>
    <pc:chgData name="Barnes, Nicola" userId="S::nicola.j.barnes@rctcbc.gov.uk::58a98eaa-3d81-421e-bad8-53720eccf71e" providerId="AD" clId="Web-{6C9A5AB0-D157-40A8-8A51-4E6ADEAF5FAF}"/>
    <pc:docChg chg="modSld">
      <pc:chgData name="Barnes, Nicola" userId="S::nicola.j.barnes@rctcbc.gov.uk::58a98eaa-3d81-421e-bad8-53720eccf71e" providerId="AD" clId="Web-{6C9A5AB0-D157-40A8-8A51-4E6ADEAF5FAF}" dt="2020-07-02T18:39:27.437" v="9" actId="20577"/>
      <pc:docMkLst>
        <pc:docMk/>
      </pc:docMkLst>
      <pc:sldChg chg="modSp">
        <pc:chgData name="Barnes, Nicola" userId="S::nicola.j.barnes@rctcbc.gov.uk::58a98eaa-3d81-421e-bad8-53720eccf71e" providerId="AD" clId="Web-{6C9A5AB0-D157-40A8-8A51-4E6ADEAF5FAF}" dt="2020-07-02T18:39:27.437" v="9" actId="20577"/>
        <pc:sldMkLst>
          <pc:docMk/>
          <pc:sldMk cId="3656028603" sldId="357"/>
        </pc:sldMkLst>
        <pc:spChg chg="mod">
          <ac:chgData name="Barnes, Nicola" userId="S::nicola.j.barnes@rctcbc.gov.uk::58a98eaa-3d81-421e-bad8-53720eccf71e" providerId="AD" clId="Web-{6C9A5AB0-D157-40A8-8A51-4E6ADEAF5FAF}" dt="2020-07-02T18:39:27.437" v="9" actId="20577"/>
          <ac:spMkLst>
            <pc:docMk/>
            <pc:sldMk cId="3656028603" sldId="357"/>
            <ac:spMk id="31747" creationId="{00000000-0000-0000-0000-000000000000}"/>
          </ac:spMkLst>
        </pc:spChg>
      </pc:sldChg>
      <pc:sldChg chg="modSp">
        <pc:chgData name="Barnes, Nicola" userId="S::nicola.j.barnes@rctcbc.gov.uk::58a98eaa-3d81-421e-bad8-53720eccf71e" providerId="AD" clId="Web-{6C9A5AB0-D157-40A8-8A51-4E6ADEAF5FAF}" dt="2020-07-02T18:39:11.342" v="8" actId="20577"/>
        <pc:sldMkLst>
          <pc:docMk/>
          <pc:sldMk cId="3089929792" sldId="359"/>
        </pc:sldMkLst>
        <pc:spChg chg="mod">
          <ac:chgData name="Barnes, Nicola" userId="S::nicola.j.barnes@rctcbc.gov.uk::58a98eaa-3d81-421e-bad8-53720eccf71e" providerId="AD" clId="Web-{6C9A5AB0-D157-40A8-8A51-4E6ADEAF5FAF}" dt="2020-07-02T18:39:11.342" v="8" actId="20577"/>
          <ac:spMkLst>
            <pc:docMk/>
            <pc:sldMk cId="3089929792" sldId="359"/>
            <ac:spMk id="2" creationId="{00000000-0000-0000-0000-000000000000}"/>
          </ac:spMkLst>
        </pc:spChg>
      </pc:sldChg>
    </pc:docChg>
  </pc:docChgLst>
  <pc:docChgLst>
    <pc:chgData name="Barnes, Nicola" userId="S::nicola.j.barnes@rctcbc.gov.uk::58a98eaa-3d81-421e-bad8-53720eccf71e" providerId="AD" clId="Web-{40C4B5B1-0B48-4A01-B7E9-9638729E8104}"/>
    <pc:docChg chg="modSld">
      <pc:chgData name="Barnes, Nicola" userId="S::nicola.j.barnes@rctcbc.gov.uk::58a98eaa-3d81-421e-bad8-53720eccf71e" providerId="AD" clId="Web-{40C4B5B1-0B48-4A01-B7E9-9638729E8104}" dt="2020-07-09T12:35:03.220" v="76"/>
      <pc:docMkLst>
        <pc:docMk/>
      </pc:docMkLst>
      <pc:sldChg chg="modSp">
        <pc:chgData name="Barnes, Nicola" userId="S::nicola.j.barnes@rctcbc.gov.uk::58a98eaa-3d81-421e-bad8-53720eccf71e" providerId="AD" clId="Web-{40C4B5B1-0B48-4A01-B7E9-9638729E8104}" dt="2020-07-09T12:32:41.377" v="20"/>
        <pc:sldMkLst>
          <pc:docMk/>
          <pc:sldMk cId="2050477979" sldId="358"/>
        </pc:sldMkLst>
        <pc:graphicFrameChg chg="mod modGraphic">
          <ac:chgData name="Barnes, Nicola" userId="S::nicola.j.barnes@rctcbc.gov.uk::58a98eaa-3d81-421e-bad8-53720eccf71e" providerId="AD" clId="Web-{40C4B5B1-0B48-4A01-B7E9-9638729E8104}" dt="2020-07-09T12:32:41.377" v="20"/>
          <ac:graphicFrameMkLst>
            <pc:docMk/>
            <pc:sldMk cId="2050477979" sldId="358"/>
            <ac:graphicFrameMk id="4" creationId="{00000000-0000-0000-0000-000000000000}"/>
          </ac:graphicFrameMkLst>
        </pc:graphicFrameChg>
      </pc:sldChg>
      <pc:sldChg chg="modSp">
        <pc:chgData name="Barnes, Nicola" userId="S::nicola.j.barnes@rctcbc.gov.uk::58a98eaa-3d81-421e-bad8-53720eccf71e" providerId="AD" clId="Web-{40C4B5B1-0B48-4A01-B7E9-9638729E8104}" dt="2020-07-09T12:35:03.220" v="76"/>
        <pc:sldMkLst>
          <pc:docMk/>
          <pc:sldMk cId="2740937108" sldId="372"/>
        </pc:sldMkLst>
        <pc:spChg chg="mod">
          <ac:chgData name="Barnes, Nicola" userId="S::nicola.j.barnes@rctcbc.gov.uk::58a98eaa-3d81-421e-bad8-53720eccf71e" providerId="AD" clId="Web-{40C4B5B1-0B48-4A01-B7E9-9638729E8104}" dt="2020-07-09T12:32:26.612" v="10" actId="20577"/>
          <ac:spMkLst>
            <pc:docMk/>
            <pc:sldMk cId="2740937108" sldId="372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40C4B5B1-0B48-4A01-B7E9-9638729E8104}" dt="2020-07-09T12:35:03.220" v="76"/>
          <ac:graphicFrameMkLst>
            <pc:docMk/>
            <pc:sldMk cId="2740937108" sldId="372"/>
            <ac:graphicFrameMk id="4" creationId="{925FC380-AD83-4D73-9468-A2FE37C875B2}"/>
          </ac:graphicFrameMkLst>
        </pc:graphicFrameChg>
      </pc:sldChg>
    </pc:docChg>
  </pc:docChgLst>
  <pc:docChgLst>
    <pc:chgData name="Barnes, Nicola" userId="S::nicola.j.barnes@rctcbc.gov.uk::58a98eaa-3d81-421e-bad8-53720eccf71e" providerId="AD" clId="Web-{C3E04407-3B48-4923-B869-6A52FEB4C401}"/>
    <pc:docChg chg="modSld">
      <pc:chgData name="Barnes, Nicola" userId="S::nicola.j.barnes@rctcbc.gov.uk::58a98eaa-3d81-421e-bad8-53720eccf71e" providerId="AD" clId="Web-{C3E04407-3B48-4923-B869-6A52FEB4C401}" dt="2020-07-10T13:36:55.261" v="119"/>
      <pc:docMkLst>
        <pc:docMk/>
      </pc:docMkLst>
      <pc:sldChg chg="modSp">
        <pc:chgData name="Barnes, Nicola" userId="S::nicola.j.barnes@rctcbc.gov.uk::58a98eaa-3d81-421e-bad8-53720eccf71e" providerId="AD" clId="Web-{C3E04407-3B48-4923-B869-6A52FEB4C401}" dt="2020-07-10T13:36:55.261" v="119"/>
        <pc:sldMkLst>
          <pc:docMk/>
          <pc:sldMk cId="2740937108" sldId="372"/>
        </pc:sldMkLst>
        <pc:spChg chg="mod">
          <ac:chgData name="Barnes, Nicola" userId="S::nicola.j.barnes@rctcbc.gov.uk::58a98eaa-3d81-421e-bad8-53720eccf71e" providerId="AD" clId="Web-{C3E04407-3B48-4923-B869-6A52FEB4C401}" dt="2020-07-10T13:35:35.122" v="2" actId="14100"/>
          <ac:spMkLst>
            <pc:docMk/>
            <pc:sldMk cId="2740937108" sldId="372"/>
            <ac:spMk id="2" creationId="{00000000-0000-0000-0000-000000000000}"/>
          </ac:spMkLst>
        </pc:spChg>
        <pc:graphicFrameChg chg="mod modGraphic">
          <ac:chgData name="Barnes, Nicola" userId="S::nicola.j.barnes@rctcbc.gov.uk::58a98eaa-3d81-421e-bad8-53720eccf71e" providerId="AD" clId="Web-{C3E04407-3B48-4923-B869-6A52FEB4C401}" dt="2020-07-10T13:36:55.261" v="119"/>
          <ac:graphicFrameMkLst>
            <pc:docMk/>
            <pc:sldMk cId="2740937108" sldId="372"/>
            <ac:graphicFrameMk id="4" creationId="{925FC380-AD83-4D73-9468-A2FE37C875B2}"/>
          </ac:graphicFrameMkLst>
        </pc:graphicFrameChg>
      </pc:sldChg>
    </pc:docChg>
  </pc:docChgLst>
  <pc:docChgLst>
    <pc:chgData name="Truelove, Rhys" userId="S::rhys.truelove@rctcbc.gov.uk::82fbc5ba-ad3d-47de-be38-0e0956f277a7" providerId="AD" clId="Web-{61A78DF7-BD70-4C6C-8172-7721E0308D7F}"/>
    <pc:docChg chg="addSld modSld">
      <pc:chgData name="Truelove, Rhys" userId="S::rhys.truelove@rctcbc.gov.uk::82fbc5ba-ad3d-47de-be38-0e0956f277a7" providerId="AD" clId="Web-{61A78DF7-BD70-4C6C-8172-7721E0308D7F}" dt="2020-04-22T11:28:21.428" v="139"/>
      <pc:docMkLst>
        <pc:docMk/>
      </pc:docMkLst>
      <pc:sldChg chg="modSp">
        <pc:chgData name="Truelove, Rhys" userId="S::rhys.truelove@rctcbc.gov.uk::82fbc5ba-ad3d-47de-be38-0e0956f277a7" providerId="AD" clId="Web-{61A78DF7-BD70-4C6C-8172-7721E0308D7F}" dt="2020-04-22T11:23:10.919" v="126" actId="14100"/>
        <pc:sldMkLst>
          <pc:docMk/>
          <pc:sldMk cId="3656028603" sldId="357"/>
        </pc:sldMkLst>
        <pc:spChg chg="mod">
          <ac:chgData name="Truelove, Rhys" userId="S::rhys.truelove@rctcbc.gov.uk::82fbc5ba-ad3d-47de-be38-0e0956f277a7" providerId="AD" clId="Web-{61A78DF7-BD70-4C6C-8172-7721E0308D7F}" dt="2020-04-22T11:23:10.919" v="126" actId="14100"/>
          <ac:spMkLst>
            <pc:docMk/>
            <pc:sldMk cId="3656028603" sldId="357"/>
            <ac:spMk id="31747" creationId="{00000000-0000-0000-0000-000000000000}"/>
          </ac:spMkLst>
        </pc:spChg>
      </pc:sldChg>
      <pc:sldChg chg="modSp">
        <pc:chgData name="Truelove, Rhys" userId="S::rhys.truelove@rctcbc.gov.uk::82fbc5ba-ad3d-47de-be38-0e0956f277a7" providerId="AD" clId="Web-{61A78DF7-BD70-4C6C-8172-7721E0308D7F}" dt="2020-04-22T10:56:45.290" v="17"/>
        <pc:sldMkLst>
          <pc:docMk/>
          <pc:sldMk cId="2050477979" sldId="358"/>
        </pc:sldMkLst>
        <pc:graphicFrameChg chg="mod modGraphic">
          <ac:chgData name="Truelove, Rhys" userId="S::rhys.truelove@rctcbc.gov.uk::82fbc5ba-ad3d-47de-be38-0e0956f277a7" providerId="AD" clId="Web-{61A78DF7-BD70-4C6C-8172-7721E0308D7F}" dt="2020-04-22T10:56:45.290" v="17"/>
          <ac:graphicFrameMkLst>
            <pc:docMk/>
            <pc:sldMk cId="2050477979" sldId="358"/>
            <ac:graphicFrameMk id="4" creationId="{00000000-0000-0000-0000-000000000000}"/>
          </ac:graphicFrameMkLst>
        </pc:graphicFrameChg>
      </pc:sldChg>
      <pc:sldChg chg="modSp">
        <pc:chgData name="Truelove, Rhys" userId="S::rhys.truelove@rctcbc.gov.uk::82fbc5ba-ad3d-47de-be38-0e0956f277a7" providerId="AD" clId="Web-{61A78DF7-BD70-4C6C-8172-7721E0308D7F}" dt="2020-04-22T11:19:19.716" v="53" actId="20577"/>
        <pc:sldMkLst>
          <pc:docMk/>
          <pc:sldMk cId="1609092328" sldId="361"/>
        </pc:sldMkLst>
        <pc:spChg chg="mod">
          <ac:chgData name="Truelove, Rhys" userId="S::rhys.truelove@rctcbc.gov.uk::82fbc5ba-ad3d-47de-be38-0e0956f277a7" providerId="AD" clId="Web-{61A78DF7-BD70-4C6C-8172-7721E0308D7F}" dt="2020-04-22T11:19:19.716" v="53" actId="20577"/>
          <ac:spMkLst>
            <pc:docMk/>
            <pc:sldMk cId="1609092328" sldId="361"/>
            <ac:spMk id="3" creationId="{00000000-0000-0000-0000-000000000000}"/>
          </ac:spMkLst>
        </pc:spChg>
      </pc:sldChg>
      <pc:sldChg chg="addSp delSp modSp mod modClrScheme chgLayout">
        <pc:chgData name="Truelove, Rhys" userId="S::rhys.truelove@rctcbc.gov.uk::82fbc5ba-ad3d-47de-be38-0e0956f277a7" providerId="AD" clId="Web-{61A78DF7-BD70-4C6C-8172-7721E0308D7F}" dt="2020-04-22T11:27:40.606" v="138"/>
        <pc:sldMkLst>
          <pc:docMk/>
          <pc:sldMk cId="1448850645" sldId="364"/>
        </pc:sldMkLst>
        <pc:spChg chg="mod">
          <ac:chgData name="Truelove, Rhys" userId="S::rhys.truelove@rctcbc.gov.uk::82fbc5ba-ad3d-47de-be38-0e0956f277a7" providerId="AD" clId="Web-{61A78DF7-BD70-4C6C-8172-7721E0308D7F}" dt="2020-04-22T11:27:40.606" v="138"/>
          <ac:spMkLst>
            <pc:docMk/>
            <pc:sldMk cId="1448850645" sldId="364"/>
            <ac:spMk id="2" creationId="{00000000-0000-0000-0000-000000000000}"/>
          </ac:spMkLst>
        </pc:spChg>
        <pc:spChg chg="mod">
          <ac:chgData name="Truelove, Rhys" userId="S::rhys.truelove@rctcbc.gov.uk::82fbc5ba-ad3d-47de-be38-0e0956f277a7" providerId="AD" clId="Web-{61A78DF7-BD70-4C6C-8172-7721E0308D7F}" dt="2020-04-22T11:27:40.606" v="138"/>
          <ac:spMkLst>
            <pc:docMk/>
            <pc:sldMk cId="1448850645" sldId="364"/>
            <ac:spMk id="3" creationId="{00000000-0000-0000-0000-000000000000}"/>
          </ac:spMkLst>
        </pc:spChg>
        <pc:spChg chg="add mod">
          <ac:chgData name="Truelove, Rhys" userId="S::rhys.truelove@rctcbc.gov.uk::82fbc5ba-ad3d-47de-be38-0e0956f277a7" providerId="AD" clId="Web-{61A78DF7-BD70-4C6C-8172-7721E0308D7F}" dt="2020-04-22T11:27:40.606" v="138"/>
          <ac:spMkLst>
            <pc:docMk/>
            <pc:sldMk cId="1448850645" sldId="364"/>
            <ac:spMk id="5" creationId="{6A4BCB92-0BB0-4B3B-A959-4A3A40271FA6}"/>
          </ac:spMkLst>
        </pc:spChg>
        <pc:spChg chg="add del mod">
          <ac:chgData name="Truelove, Rhys" userId="S::rhys.truelove@rctcbc.gov.uk::82fbc5ba-ad3d-47de-be38-0e0956f277a7" providerId="AD" clId="Web-{61A78DF7-BD70-4C6C-8172-7721E0308D7F}" dt="2020-04-22T11:27:40.590" v="137"/>
          <ac:spMkLst>
            <pc:docMk/>
            <pc:sldMk cId="1448850645" sldId="364"/>
            <ac:spMk id="8" creationId="{A1FBF366-6727-412C-98AB-61AEC7E0E05C}"/>
          </ac:spMkLst>
        </pc:spChg>
        <pc:spChg chg="add mod">
          <ac:chgData name="Truelove, Rhys" userId="S::rhys.truelove@rctcbc.gov.uk::82fbc5ba-ad3d-47de-be38-0e0956f277a7" providerId="AD" clId="Web-{61A78DF7-BD70-4C6C-8172-7721E0308D7F}" dt="2020-04-22T11:27:40.606" v="138"/>
          <ac:spMkLst>
            <pc:docMk/>
            <pc:sldMk cId="1448850645" sldId="364"/>
            <ac:spMk id="10" creationId="{0DD77FC2-6EC9-4FD9-9F57-74303F98E2CA}"/>
          </ac:spMkLst>
        </pc:spChg>
        <pc:spChg chg="add mod">
          <ac:chgData name="Truelove, Rhys" userId="S::rhys.truelove@rctcbc.gov.uk::82fbc5ba-ad3d-47de-be38-0e0956f277a7" providerId="AD" clId="Web-{61A78DF7-BD70-4C6C-8172-7721E0308D7F}" dt="2020-04-22T11:27:40.606" v="138"/>
          <ac:spMkLst>
            <pc:docMk/>
            <pc:sldMk cId="1448850645" sldId="364"/>
            <ac:spMk id="12" creationId="{3FC0CA10-FAFB-47C5-BDBF-931862DF302A}"/>
          </ac:spMkLst>
        </pc:spChg>
        <pc:graphicFrameChg chg="add del mod modGraphic">
          <ac:chgData name="Truelove, Rhys" userId="S::rhys.truelove@rctcbc.gov.uk::82fbc5ba-ad3d-47de-be38-0e0956f277a7" providerId="AD" clId="Web-{61A78DF7-BD70-4C6C-8172-7721E0308D7F}" dt="2020-04-22T11:26:57.637" v="131"/>
          <ac:graphicFrameMkLst>
            <pc:docMk/>
            <pc:sldMk cId="1448850645" sldId="364"/>
            <ac:graphicFrameMk id="4" creationId="{06914A98-FB24-4FD8-B5FD-F806B18EF5A9}"/>
          </ac:graphicFrameMkLst>
        </pc:graphicFrameChg>
      </pc:sldChg>
      <pc:sldChg chg="new">
        <pc:chgData name="Truelove, Rhys" userId="S::rhys.truelove@rctcbc.gov.uk::82fbc5ba-ad3d-47de-be38-0e0956f277a7" providerId="AD" clId="Web-{61A78DF7-BD70-4C6C-8172-7721E0308D7F}" dt="2020-04-22T11:28:21.428" v="139"/>
        <pc:sldMkLst>
          <pc:docMk/>
          <pc:sldMk cId="2019815644" sldId="3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B422F01C-518D-4720-8E88-75C475CEDA53}" type="datetimeFigureOut">
              <a:rPr lang="en-GB"/>
              <a:pPr>
                <a:defRPr/>
              </a:pPr>
              <a:t>13/07/2020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E5F0C0C-10DD-44BD-8941-9B4C38F648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Introduce yourself, colleagues, team and premise of session.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EET video on next slide.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F5259EAA-F15B-4CBC-92F6-995C115D1ADF}" type="slidenum">
              <a:rPr lang="en-GB" altLang="en-US" sz="1200"/>
              <a:pPr/>
              <a:t>1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001139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3C5BAC9-3191-4FC7-A1FF-FED61106CA00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95729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7735D-B020-4771-A0BD-ECC533B576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60F36-F079-4B3E-ABE8-B43F27B67C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C3754-DB4C-48BA-8275-D03F29E5C8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00A03-FDC7-4146-8A19-08A17CD5FC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9EAC-5F0A-4DD0-BD38-FE40450350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5D9D8-922B-4A88-AE8F-BEE42FE026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089E8-184C-4C40-B445-8794193E6D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BF055-9340-47F5-A8A6-18C3F605D6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A7E81-EAB6-492D-80AF-45E158E2C4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F58AE-5835-45BE-94FB-40C32BB8C8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EDD30-31E5-4F8C-B55C-BD6F9CD868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B3151AB-3AE4-4C80-87EE-5980296ECF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hys.truelove@rctcbc.gov.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el:" TargetMode="External"/><Relationship Id="rId4" Type="http://schemas.openxmlformats.org/officeDocument/2006/relationships/hyperlink" Target="mailto:Nicola.j.barnes@rctcbc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ntbrite.co.uk/e/virtual-open-event-fashion-tickets-110102730230" TargetMode="External"/><Relationship Id="rId2" Type="http://schemas.openxmlformats.org/officeDocument/2006/relationships/hyperlink" Target="https://www.cardiff.ac.uk/events/view/2411527-from-cancer-to-covid-19-can-we-harness-viruses-for-goo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ventbrite.com.au/e/cli-free-trial-class-chinese-for-work-tickets-111287668412?aff=ebdssbonlinesearch" TargetMode="External"/><Relationship Id="rId5" Type="http://schemas.openxmlformats.org/officeDocument/2006/relationships/hyperlink" Target="https://www.eventbrite.ca/e/free-artificial-intelligence-summer-boot-camp-for-kids-virtual-only-tickets-109421933950?aff=ebdssbonlinesearch" TargetMode="External"/><Relationship Id="rId4" Type="http://schemas.openxmlformats.org/officeDocument/2006/relationships/hyperlink" Target="https://www.eventbrite.ie/e/virtual-education-expo-live-online-event-thursday-10th-sep-2020-tickets-111124650822?aff=ebdssbonlinesearch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ntbrite.co.uk/e/a-black-british-history-the-jamaican-slaves-who-tickets-107825053638?aff=ebdssbonlinesearch" TargetMode="External"/><Relationship Id="rId2" Type="http://schemas.openxmlformats.org/officeDocument/2006/relationships/hyperlink" Target="https://www.eventbrite.co.uk/e/virtual-health-careers-conference-2020-registration-107972588920?aff=ebdssbonlinesearc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ventbrite.co.uk/e/politics-and-horror-online-workshop-tickets-102338597500?aff=ebdssbonlinesearch" TargetMode="External"/><Relationship Id="rId4" Type="http://schemas.openxmlformats.org/officeDocument/2006/relationships/hyperlink" Target="https://www.eventbrite.com.au/e/gamsat-essay-writing-online-workshop-gradready-registration-109440629870?aff=ebdssbonlinesearch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ding.ac.uk/" TargetMode="External"/><Relationship Id="rId2" Type="http://schemas.openxmlformats.org/officeDocument/2006/relationships/hyperlink" Target="http://www.eventbrite.co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ardiff.ac.uk" TargetMode="External"/><Relationship Id="rId4" Type="http://schemas.openxmlformats.org/officeDocument/2006/relationships/hyperlink" Target="https://studentnews.southwales.ac.uk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uturelearn.com/courses/climate-smart-agriculture/0/steps/26560" TargetMode="External"/><Relationship Id="rId3" Type="http://schemas.openxmlformats.org/officeDocument/2006/relationships/hyperlink" Target="http://www.futurelearn.com" TargetMode="External"/><Relationship Id="rId7" Type="http://schemas.openxmlformats.org/officeDocument/2006/relationships/hyperlink" Target="https://www.futurelearn.com/courses/archaeology" TargetMode="External"/><Relationship Id="rId2" Type="http://schemas.openxmlformats.org/officeDocument/2006/relationships/hyperlink" Target="http://www.futurelear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uturelearn.com/courses/introduction-to-creative-ai" TargetMode="External"/><Relationship Id="rId5" Type="http://schemas.openxmlformats.org/officeDocument/2006/relationships/hyperlink" Target="https://www.futurelearn.com/courses/designing-a-feminist-chatbot" TargetMode="External"/><Relationship Id="rId4" Type="http://schemas.openxmlformats.org/officeDocument/2006/relationships/hyperlink" Target="https://www.futurelearn.com/courses/how-to-start-your-career-in-games-developmen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.edu/openlearn/money-business/developing-career-resilience/content-section-overview?active-tab=description-tab" TargetMode="External"/><Relationship Id="rId2" Type="http://schemas.openxmlformats.org/officeDocument/2006/relationships/hyperlink" Target="https://www.open.edu/openlearn/free-courses/full-catalogu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pen.edu/openlearn/nature-environment/eating-the-environment/content-section-0?active-tab=description-tab" TargetMode="External"/><Relationship Id="rId4" Type="http://schemas.openxmlformats.org/officeDocument/2006/relationships/hyperlink" Target="https://www.open.edu/openlearn/ocw/mod/oucontent/view.php?id=104035&amp;section=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inces-trust.org.uk/help-for-young-people/get-job/get-experience" TargetMode="External"/><Relationship Id="rId2" Type="http://schemas.openxmlformats.org/officeDocument/2006/relationships/hyperlink" Target="https://www.princes-trust.org.uk/support-our-work/health-and-social-ca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thewowshow.org" TargetMode="External"/><Relationship Id="rId5" Type="http://schemas.openxmlformats.org/officeDocument/2006/relationships/hyperlink" Target="http://www.brightnetwork.co.uk/internship-experience-uk/#application" TargetMode="External"/><Relationship Id="rId4" Type="http://schemas.openxmlformats.org/officeDocument/2006/relationships/hyperlink" Target="https://www.founders4schools.org.uk/covid19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es.org.uk/students" TargetMode="External"/><Relationship Id="rId3" Type="http://schemas.openxmlformats.org/officeDocument/2006/relationships/hyperlink" Target="https://careers.linkedin.com" TargetMode="External"/><Relationship Id="rId7" Type="http://schemas.openxmlformats.org/officeDocument/2006/relationships/hyperlink" Target="http://www.itecskills.co.uk" TargetMode="External"/><Relationship Id="rId2" Type="http://schemas.openxmlformats.org/officeDocument/2006/relationships/hyperlink" Target="https://www.uca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reerswales.gov.wales" TargetMode="External"/><Relationship Id="rId5" Type="http://schemas.openxmlformats.org/officeDocument/2006/relationships/hyperlink" Target="https://www.wicid.tv/#lang_choose" TargetMode="External"/><Relationship Id="rId4" Type="http://schemas.openxmlformats.org/officeDocument/2006/relationships/hyperlink" Target="http://network75.southwales.ac.uk/placemen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0" r="12828"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255" y="4005064"/>
            <a:ext cx="9110629" cy="1652190"/>
          </a:xfrm>
        </p:spPr>
        <p:txBody>
          <a:bodyPr/>
          <a:lstStyle/>
          <a:p>
            <a:pPr eaLnBrk="1" hangingPunct="1"/>
            <a:r>
              <a:rPr lang="en-US" altLang="en-US" sz="3000" b="1" dirty="0"/>
              <a:t> </a:t>
            </a:r>
            <a:r>
              <a:rPr lang="en-US" sz="3000" b="1" dirty="0" err="1">
                <a:latin typeface="Calibri"/>
                <a:cs typeface="Calibri"/>
              </a:rPr>
              <a:t>Digwyddiadau</a:t>
            </a:r>
            <a:r>
              <a:rPr lang="en-US" sz="3000" b="1" dirty="0">
                <a:latin typeface="Calibri"/>
                <a:cs typeface="Calibri"/>
              </a:rPr>
              <a:t> a </a:t>
            </a:r>
            <a:r>
              <a:rPr lang="en-US" sz="3000" b="1" dirty="0" err="1">
                <a:latin typeface="Calibri"/>
                <a:cs typeface="Calibri"/>
              </a:rPr>
              <a:t>chyrsiau</a:t>
            </a:r>
            <a:r>
              <a:rPr lang="en-US" sz="3000" b="1" dirty="0">
                <a:latin typeface="Calibri"/>
                <a:cs typeface="Calibri"/>
              </a:rPr>
              <a:t> </a:t>
            </a:r>
            <a:r>
              <a:rPr lang="en-US" sz="3000" b="1" dirty="0" err="1">
                <a:latin typeface="Calibri"/>
                <a:cs typeface="Calibri"/>
              </a:rPr>
              <a:t>ar-lein</a:t>
            </a:r>
            <a:r>
              <a:rPr lang="en-US" sz="3000" b="1" dirty="0">
                <a:latin typeface="Calibri"/>
                <a:cs typeface="Calibri"/>
              </a:rPr>
              <a:t> </a:t>
            </a:r>
            <a:r>
              <a:rPr lang="en-US" sz="3000" b="1" dirty="0" err="1">
                <a:latin typeface="Calibri"/>
                <a:cs typeface="Calibri"/>
              </a:rPr>
              <a:t>i</a:t>
            </a:r>
            <a:r>
              <a:rPr lang="en-US" sz="3000" b="1" dirty="0">
                <a:latin typeface="Calibri"/>
                <a:cs typeface="Calibri"/>
              </a:rPr>
              <a:t> </a:t>
            </a:r>
            <a:r>
              <a:rPr lang="en-US" sz="3000" b="1" dirty="0" err="1">
                <a:latin typeface="Calibri"/>
                <a:cs typeface="Calibri"/>
              </a:rPr>
              <a:t>fyfyrwyr</a:t>
            </a:r>
            <a:r>
              <a:rPr lang="en-US" sz="3000" b="1" dirty="0">
                <a:latin typeface="Calibri"/>
                <a:cs typeface="Calibri"/>
              </a:rPr>
              <a:t> </a:t>
            </a:r>
            <a:r>
              <a:rPr lang="en-US" sz="3000" b="1" dirty="0" err="1">
                <a:latin typeface="Calibri"/>
                <a:cs typeface="Calibri"/>
              </a:rPr>
              <a:t>Blwyddyn</a:t>
            </a:r>
            <a:r>
              <a:rPr lang="en-US" sz="3000" b="1" dirty="0">
                <a:latin typeface="Calibri"/>
                <a:cs typeface="Calibri"/>
              </a:rPr>
              <a:t> 12</a:t>
            </a:r>
            <a:endParaRPr lang="en-US" altLang="en-US" sz="3000" b="1" dirty="0">
              <a:latin typeface="Calibri"/>
              <a:cs typeface="Calibri"/>
            </a:endParaRPr>
          </a:p>
          <a:p>
            <a:r>
              <a:rPr lang="en-US" sz="3000" dirty="0"/>
              <a:t/>
            </a:r>
            <a:br>
              <a:rPr lang="en-US" sz="3000" dirty="0"/>
            </a:br>
            <a:r>
              <a:rPr lang="en-US" altLang="en-US" sz="3000" b="1" dirty="0"/>
              <a:t>Online events &amp; courses for Year 12 students </a:t>
            </a:r>
            <a:endParaRPr lang="en-US" altLang="en-US" sz="3000" b="1" dirty="0">
              <a:cs typeface="Calibri"/>
            </a:endParaRPr>
          </a:p>
        </p:txBody>
      </p:sp>
      <p:pic>
        <p:nvPicPr>
          <p:cNvPr id="3076" name="Picture 3" descr="C:\Users\truelr1\AppData\Local\Microsoft\Windows\Temporary Internet Files\Content.Outlook\HMHII66V\RED new RCT Logo cmy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732463"/>
            <a:ext cx="2520950" cy="1125537"/>
          </a:xfrm>
          <a:prstGeom prst="rect">
            <a:avLst/>
          </a:prstGeom>
          <a:noFill/>
          <a:ln>
            <a:noFill/>
          </a:ln>
          <a:effectLst>
            <a:softEdge rad="76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8616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dirty="0" err="1"/>
              <a:t>Cysylltwch</a:t>
            </a:r>
            <a:r>
              <a:rPr lang="en-GB" altLang="en-US" b="1" u="sng" dirty="0"/>
              <a:t> â </a:t>
            </a:r>
            <a:r>
              <a:rPr lang="en-GB" altLang="en-US" b="1" u="sng" dirty="0" smtClean="0"/>
              <a:t>Ni / Contact </a:t>
            </a:r>
            <a:r>
              <a:rPr lang="en-GB" altLang="en-US" b="1" u="sng" dirty="0"/>
              <a:t>Us</a:t>
            </a:r>
            <a:endParaRPr lang="en-GB" altLang="en-US" b="1" u="sng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263768" y="1762897"/>
            <a:ext cx="8721969" cy="4525963"/>
          </a:xfrm>
        </p:spPr>
        <p:txBody>
          <a:bodyPr/>
          <a:lstStyle/>
          <a:p>
            <a:pPr algn="ctr">
              <a:buNone/>
            </a:pPr>
            <a:r>
              <a:rPr lang="cy-GB" altLang="en-US" sz="2800" dirty="0" smtClean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Ar </a:t>
            </a:r>
            <a:r>
              <a:rPr lang="cy-GB" altLang="en-US" sz="2800" dirty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gyfer unrhyw geisiadau </a:t>
            </a:r>
            <a:r>
              <a:rPr lang="cy-GB" altLang="en-US" sz="2800" dirty="0" smtClean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penodol cysylltwch â;-</a:t>
            </a:r>
            <a:endParaRPr lang="cy-GB" altLang="en-US" sz="28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GB" altLang="en-US" sz="2800" dirty="0" smtClean="0">
                <a:latin typeface="Arial"/>
                <a:cs typeface="Arial"/>
              </a:rPr>
              <a:t>For </a:t>
            </a:r>
            <a:r>
              <a:rPr lang="en-GB" altLang="en-US" sz="2800" dirty="0">
                <a:latin typeface="Arial"/>
                <a:cs typeface="Arial"/>
              </a:rPr>
              <a:t>any specific requests please contact;-</a:t>
            </a: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en-GB" altLang="en-US" sz="2800" dirty="0">
              <a:latin typeface="Arial"/>
              <a:cs typeface="Arial"/>
            </a:endParaRPr>
          </a:p>
          <a:p>
            <a:pPr algn="ctr">
              <a:buNone/>
            </a:pPr>
            <a:r>
              <a:rPr lang="en-GB" altLang="en-US" sz="2000" b="1" dirty="0">
                <a:latin typeface="Arial"/>
                <a:cs typeface="Arial"/>
              </a:rPr>
              <a:t>Rhys Truelove - </a:t>
            </a:r>
            <a:r>
              <a:rPr lang="en-GB" altLang="en-US" sz="2000" b="1" dirty="0">
                <a:latin typeface="Arial"/>
                <a:cs typeface="Arial"/>
                <a:hlinkClick r:id="rId3"/>
              </a:rPr>
              <a:t>Rhys.truelove@rctcbc.gov.uk</a:t>
            </a:r>
            <a:r>
              <a:rPr lang="en-GB" altLang="en-US" sz="2000" b="1" dirty="0">
                <a:latin typeface="Arial"/>
                <a:cs typeface="Arial"/>
              </a:rPr>
              <a:t> </a:t>
            </a:r>
            <a:endParaRPr lang="en-GB" sz="2000" dirty="0">
              <a:cs typeface="Calibri"/>
            </a:endParaRPr>
          </a:p>
          <a:p>
            <a:pPr algn="ctr">
              <a:buNone/>
            </a:pPr>
            <a:r>
              <a:rPr lang="en-GB" altLang="en-US" sz="2000" b="1" dirty="0">
                <a:latin typeface="Arial"/>
                <a:cs typeface="Arial"/>
              </a:rPr>
              <a:t>Nicola Barnes - </a:t>
            </a:r>
            <a:r>
              <a:rPr lang="en-GB" altLang="en-US" sz="2000" b="1" dirty="0">
                <a:latin typeface="Arial"/>
                <a:cs typeface="Arial"/>
                <a:hlinkClick r:id="rId4"/>
              </a:rPr>
              <a:t>Nicola.j.barnes@rctcbc.gov.uk</a:t>
            </a:r>
            <a:r>
              <a:rPr lang="en-GB" altLang="en-US" sz="2000" b="1" dirty="0">
                <a:latin typeface="Arial"/>
                <a:cs typeface="Arial"/>
              </a:rPr>
              <a:t> </a:t>
            </a:r>
          </a:p>
          <a:p>
            <a:pPr algn="ctr">
              <a:buNone/>
            </a:pPr>
            <a:endParaRPr lang="en-GB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GB" altLang="en-US" sz="2800" b="1" dirty="0" smtClean="0">
                <a:latin typeface="Arial"/>
                <a:cs typeface="Arial"/>
              </a:rPr>
              <a:t>I </a:t>
            </a:r>
            <a:r>
              <a:rPr lang="en-GB" altLang="en-US" sz="2800" b="1" dirty="0" err="1">
                <a:latin typeface="Arial"/>
                <a:cs typeface="Arial"/>
              </a:rPr>
              <a:t>siarad</a:t>
            </a:r>
            <a:r>
              <a:rPr lang="en-GB" altLang="en-US" sz="2800" b="1" dirty="0">
                <a:latin typeface="Arial"/>
                <a:cs typeface="Arial"/>
              </a:rPr>
              <a:t> â chi </a:t>
            </a:r>
            <a:r>
              <a:rPr lang="en-GB" altLang="en-US" sz="2800" b="1" dirty="0" err="1">
                <a:latin typeface="Arial"/>
                <a:cs typeface="Arial"/>
              </a:rPr>
              <a:t>Cynghorydd</a:t>
            </a:r>
            <a:r>
              <a:rPr lang="en-GB" altLang="en-US" sz="2800" b="1" dirty="0">
                <a:latin typeface="Arial"/>
                <a:cs typeface="Arial"/>
              </a:rPr>
              <a:t> </a:t>
            </a:r>
            <a:r>
              <a:rPr lang="en-GB" altLang="en-US" sz="2800" b="1" dirty="0" err="1">
                <a:latin typeface="Arial"/>
                <a:cs typeface="Arial"/>
              </a:rPr>
              <a:t>Gyrfa</a:t>
            </a:r>
            <a:r>
              <a:rPr lang="en-GB" altLang="en-US" sz="2800" b="1" dirty="0">
                <a:latin typeface="Arial"/>
                <a:cs typeface="Arial"/>
              </a:rPr>
              <a:t> </a:t>
            </a:r>
            <a:r>
              <a:rPr lang="en-GB" altLang="en-US" sz="2800" b="1" dirty="0" err="1">
                <a:latin typeface="Arial"/>
                <a:cs typeface="Arial"/>
              </a:rPr>
              <a:t>Cymru</a:t>
            </a:r>
            <a:r>
              <a:rPr lang="en-GB" altLang="en-US" sz="2800" b="1" dirty="0">
                <a:latin typeface="Arial"/>
                <a:cs typeface="Arial"/>
              </a:rPr>
              <a:t> </a:t>
            </a:r>
            <a:r>
              <a:rPr lang="en-GB" altLang="en-US" sz="2800" b="1" dirty="0" err="1">
                <a:latin typeface="Arial"/>
                <a:cs typeface="Arial"/>
              </a:rPr>
              <a:t>ffoniwch</a:t>
            </a:r>
            <a:r>
              <a:rPr lang="en-GB" altLang="en-US" sz="2800" b="1" dirty="0">
                <a:latin typeface="Arial"/>
                <a:cs typeface="Arial"/>
              </a:rPr>
              <a:t>:</a:t>
            </a:r>
          </a:p>
          <a:p>
            <a:pPr algn="ctr">
              <a:buNone/>
            </a:pPr>
            <a:r>
              <a:rPr lang="en-GB" altLang="en-US" sz="2800" b="1" dirty="0" smtClean="0">
                <a:latin typeface="Arial"/>
                <a:cs typeface="Arial"/>
              </a:rPr>
              <a:t>To speak to you Careers Wales Adviser call: </a:t>
            </a:r>
          </a:p>
          <a:p>
            <a:pPr algn="ctr">
              <a:buNone/>
            </a:pPr>
            <a:r>
              <a:rPr lang="en-GB" sz="2800" dirty="0" smtClean="0">
                <a:ea typeface="+mn-lt"/>
                <a:cs typeface="+mn-lt"/>
                <a:hlinkClick r:id="rId5"/>
              </a:rPr>
              <a:t>0800 </a:t>
            </a:r>
            <a:r>
              <a:rPr lang="en-GB" sz="2800" dirty="0">
                <a:ea typeface="+mn-lt"/>
                <a:cs typeface="+mn-lt"/>
                <a:hlinkClick r:id="rId5"/>
              </a:rPr>
              <a:t>0284844</a:t>
            </a:r>
            <a:r>
              <a:rPr lang="en-GB" dirty="0">
                <a:ea typeface="+mn-lt"/>
                <a:cs typeface="+mn-lt"/>
              </a:rPr>
              <a:t> </a:t>
            </a:r>
          </a:p>
          <a:p>
            <a:pPr algn="ctr">
              <a:buNone/>
            </a:pPr>
            <a:r>
              <a:rPr lang="cy-GB" altLang="en-US" sz="1800" dirty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(gofynnwch am eich ymgynghorydd ysgol a fyddai'n well gennych siarad â nhw</a:t>
            </a:r>
            <a:r>
              <a:rPr lang="cy-GB" altLang="en-US" sz="1800" dirty="0" smtClean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).</a:t>
            </a:r>
            <a:endParaRPr lang="en-GB" sz="1800" dirty="0" smtClean="0">
              <a:ea typeface="+mn-lt"/>
              <a:cs typeface="+mn-lt"/>
            </a:endParaRPr>
          </a:p>
          <a:p>
            <a:pPr algn="ctr">
              <a:buNone/>
            </a:pPr>
            <a:r>
              <a:rPr lang="en-GB" sz="1800" dirty="0" smtClean="0">
                <a:ea typeface="+mn-lt"/>
                <a:cs typeface="+mn-lt"/>
              </a:rPr>
              <a:t>(</a:t>
            </a:r>
            <a:r>
              <a:rPr lang="en-GB" sz="1800" dirty="0">
                <a:ea typeface="+mn-lt"/>
                <a:cs typeface="+mn-lt"/>
              </a:rPr>
              <a:t>ask for your school adviser if you'd prefer to speak with them).</a:t>
            </a:r>
            <a:endParaRPr lang="en-GB" sz="2400" dirty="0">
              <a:cs typeface="Calibri"/>
            </a:endParaRPr>
          </a:p>
          <a:p>
            <a:pPr algn="ctr">
              <a:buNone/>
            </a:pPr>
            <a:endParaRPr lang="en-GB" altLang="en-US" sz="3600" b="1" dirty="0">
              <a:latin typeface="Arial"/>
              <a:cs typeface="Arial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43934"/>
            <a:ext cx="65" cy="36933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y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43934"/>
            <a:ext cx="65" cy="36933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y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3934"/>
            <a:ext cx="65" cy="36933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y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3934"/>
            <a:ext cx="65" cy="36933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y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02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Cynnwys / Content</a:t>
            </a:r>
            <a:endParaRPr lang="en-GB" b="1">
              <a:cs typeface="Calibri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096283"/>
              </p:ext>
            </p:extLst>
          </p:nvPr>
        </p:nvGraphicFramePr>
        <p:xfrm>
          <a:off x="457200" y="1322172"/>
          <a:ext cx="8229600" cy="504620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89413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563163065"/>
                    </a:ext>
                  </a:extLst>
                </a:gridCol>
              </a:tblGrid>
              <a:tr h="386259">
                <a:tc>
                  <a:txBody>
                    <a:bodyPr/>
                    <a:lstStyle/>
                    <a:p>
                      <a:r>
                        <a:rPr lang="en-GB"/>
                        <a:t>Rhif Sleid / Slide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Cynnwys / Content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158781"/>
                  </a:ext>
                </a:extLst>
              </a:tr>
              <a:tr h="749109">
                <a:tc>
                  <a:txBody>
                    <a:bodyPr/>
                    <a:lstStyle/>
                    <a:p>
                      <a:r>
                        <a:rPr lang="en-GB" dirty="0"/>
                        <a:t>3 - 4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 noProof="0">
                          <a:latin typeface="Calibri"/>
                        </a:rPr>
                        <a:t>Digwyddiadau ar-lein am ddim / </a:t>
                      </a:r>
                      <a:r>
                        <a:rPr lang="en-GB"/>
                        <a:t>Free </a:t>
                      </a:r>
                      <a:r>
                        <a:rPr lang="en-GB" dirty="0"/>
                        <a:t>online events </a:t>
                      </a:r>
                      <a:endParaRPr lang="en-US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985501"/>
                  </a:ext>
                </a:extLst>
              </a:tr>
              <a:tr h="749109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 noProof="0">
                          <a:latin typeface="Calibri"/>
                        </a:rPr>
                        <a:t>Gwefannau digwyddiadau ar-lein am ddim / </a:t>
                      </a:r>
                      <a:r>
                        <a:rPr lang="en-GB"/>
                        <a:t>Free online event websites</a:t>
                      </a:r>
                      <a:endParaRPr lang="en-US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498303"/>
                  </a:ext>
                </a:extLst>
              </a:tr>
              <a:tr h="749109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 noProof="0">
                          <a:latin typeface="Calibri"/>
                        </a:rPr>
                        <a:t>Dyfodol Dysgu dysgu ar-lein / </a:t>
                      </a:r>
                      <a:r>
                        <a:rPr lang="en-GB"/>
                        <a:t>Future Learn online learning</a:t>
                      </a:r>
                      <a:endParaRPr lang="en-US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323101"/>
                  </a:ext>
                </a:extLst>
              </a:tr>
              <a:tr h="74910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 noProof="0">
                          <a:latin typeface="Calibri"/>
                        </a:rPr>
                        <a:t>Cyrsiau Agored Dysgu am ddim / </a:t>
                      </a:r>
                      <a:r>
                        <a:rPr lang="en-GB"/>
                        <a:t>Open Learn free courses</a:t>
                      </a:r>
                      <a:endParaRPr lang="en-US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136174"/>
                  </a:ext>
                </a:extLst>
              </a:tr>
              <a:tr h="749109">
                <a:tc>
                  <a:txBody>
                    <a:bodyPr/>
                    <a:lstStyle/>
                    <a:p>
                      <a:r>
                        <a:rPr lang="en-GB" dirty="0"/>
                        <a:t>8 - 9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 noProof="0">
                          <a:latin typeface="Calibri"/>
                        </a:rPr>
                        <a:t>Adnoddau Blwyddyn 12 / </a:t>
                      </a:r>
                      <a:r>
                        <a:rPr lang="en-GB">
                          <a:latin typeface="Calibri"/>
                        </a:rPr>
                        <a:t>Year 12 Resources</a:t>
                      </a:r>
                      <a:endParaRPr lang="en-US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275830"/>
                  </a:ext>
                </a:extLst>
              </a:tr>
              <a:tr h="74910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 noProof="0">
                          <a:latin typeface="Calibri"/>
                        </a:rPr>
                        <a:t>Manylion cyswllt / </a:t>
                      </a:r>
                      <a:r>
                        <a:rPr lang="en-GB">
                          <a:latin typeface="Calibri"/>
                        </a:rPr>
                        <a:t>Contact details</a:t>
                      </a:r>
                      <a:endParaRPr lang="en-US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136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47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865"/>
            <a:ext cx="8229600" cy="767866"/>
          </a:xfrm>
        </p:spPr>
        <p:txBody>
          <a:bodyPr/>
          <a:lstStyle/>
          <a:p>
            <a:pPr algn="l"/>
            <a:r>
              <a:rPr lang="en-GB" sz="2800" b="1">
                <a:latin typeface="Calibri"/>
                <a:cs typeface="Calibri"/>
              </a:rPr>
              <a:t>Digwyddiadau Ar-lein Am Ddim / Free</a:t>
            </a:r>
            <a:r>
              <a:rPr lang="en-GB" sz="2800" b="1">
                <a:cs typeface="Calibri"/>
              </a:rPr>
              <a:t> Online Events</a:t>
            </a:r>
            <a:endParaRPr lang="en-US" sz="2800" b="1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400">
              <a:cs typeface="Calibri"/>
            </a:endParaRPr>
          </a:p>
          <a:p>
            <a:endParaRPr lang="en-GB" sz="2400">
              <a:ea typeface="+mn-lt"/>
              <a:cs typeface="+mn-l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25FC380-AD83-4D73-9468-A2FE37C87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123609"/>
              </p:ext>
            </p:extLst>
          </p:nvPr>
        </p:nvGraphicFramePr>
        <p:xfrm>
          <a:off x="301924" y="776377"/>
          <a:ext cx="8463314" cy="59448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3328">
                  <a:extLst>
                    <a:ext uri="{9D8B030D-6E8A-4147-A177-3AD203B41FA5}">
                      <a16:colId xmlns:a16="http://schemas.microsoft.com/office/drawing/2014/main" val="3954998731"/>
                    </a:ext>
                  </a:extLst>
                </a:gridCol>
                <a:gridCol w="2436554">
                  <a:extLst>
                    <a:ext uri="{9D8B030D-6E8A-4147-A177-3AD203B41FA5}">
                      <a16:colId xmlns:a16="http://schemas.microsoft.com/office/drawing/2014/main" val="1706303968"/>
                    </a:ext>
                  </a:extLst>
                </a:gridCol>
                <a:gridCol w="2016716">
                  <a:extLst>
                    <a:ext uri="{9D8B030D-6E8A-4147-A177-3AD203B41FA5}">
                      <a16:colId xmlns:a16="http://schemas.microsoft.com/office/drawing/2014/main" val="1247811644"/>
                    </a:ext>
                  </a:extLst>
                </a:gridCol>
                <a:gridCol w="2016716">
                  <a:extLst>
                    <a:ext uri="{9D8B030D-6E8A-4147-A177-3AD203B41FA5}">
                      <a16:colId xmlns:a16="http://schemas.microsoft.com/office/drawing/2014/main" val="2412945047"/>
                    </a:ext>
                  </a:extLst>
                </a:gridCol>
              </a:tblGrid>
              <a:tr h="2673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/>
                        <a:t>Adnoddau</a:t>
                      </a:r>
                      <a:r>
                        <a:rPr lang="en-US" sz="1200" b="1" dirty="0" smtClean="0"/>
                        <a:t> / Resource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Gwybodaeth</a:t>
                      </a:r>
                      <a:r>
                        <a:rPr lang="en-US" sz="1200" dirty="0" smtClean="0"/>
                        <a:t> / Info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Linc</a:t>
                      </a:r>
                      <a:r>
                        <a:rPr lang="en-US" sz="1200" dirty="0" smtClean="0"/>
                        <a:t> / Link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 err="1" smtClean="0"/>
                        <a:t>Pryd</a:t>
                      </a:r>
                      <a:r>
                        <a:rPr lang="en-US" sz="1200" dirty="0" smtClean="0"/>
                        <a:t>? / When</a:t>
                      </a:r>
                      <a:r>
                        <a:rPr lang="en-US" sz="1200" dirty="0"/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029386"/>
                  </a:ext>
                </a:extLst>
              </a:tr>
              <a:tr h="830173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sz="1200" b="1" dirty="0"/>
                        <a:t>Cardiff University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baseline="0" noProof="0" dirty="0">
                          <a:latin typeface="+mn-lt"/>
                        </a:rPr>
                        <a:t>O </a:t>
                      </a:r>
                      <a:r>
                        <a:rPr lang="en-US" sz="1200" b="0" i="0" u="none" strike="noStrike" baseline="0" noProof="0" dirty="0" err="1">
                          <a:latin typeface="+mn-lt"/>
                        </a:rPr>
                        <a:t>Ganser</a:t>
                      </a:r>
                      <a:r>
                        <a:rPr lang="en-US" sz="1200" b="0" i="0" u="none" strike="noStrike" baseline="0" noProof="0" dirty="0"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noProof="0" dirty="0" err="1">
                          <a:latin typeface="+mn-lt"/>
                        </a:rPr>
                        <a:t>i</a:t>
                      </a:r>
                      <a:r>
                        <a:rPr lang="en-US" sz="1200" b="0" i="0" u="none" strike="noStrike" baseline="0" noProof="0" dirty="0">
                          <a:latin typeface="+mn-lt"/>
                        </a:rPr>
                        <a:t> COVID-19 </a:t>
                      </a:r>
                      <a:r>
                        <a:rPr lang="en-US" sz="1200" b="0" i="0" u="none" strike="noStrike" baseline="0" noProof="0" dirty="0" err="1">
                          <a:latin typeface="+mn-lt"/>
                        </a:rPr>
                        <a:t>allwn</a:t>
                      </a:r>
                      <a:r>
                        <a:rPr lang="en-US" sz="1200" b="0" i="0" u="none" strike="noStrike" baseline="0" noProof="0" dirty="0"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noProof="0" dirty="0" err="1">
                          <a:latin typeface="+mn-lt"/>
                        </a:rPr>
                        <a:t>ni</a:t>
                      </a:r>
                      <a:r>
                        <a:rPr lang="en-US" sz="1200" b="0" i="0" u="none" strike="noStrike" baseline="0" noProof="0" dirty="0"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noProof="0" dirty="0" err="1">
                          <a:latin typeface="+mn-lt"/>
                        </a:rPr>
                        <a:t>harneisio</a:t>
                      </a:r>
                      <a:r>
                        <a:rPr lang="en-US" sz="1200" b="0" i="0" u="none" strike="noStrike" baseline="0" noProof="0" dirty="0"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noProof="0" dirty="0" err="1">
                          <a:latin typeface="+mn-lt"/>
                        </a:rPr>
                        <a:t>firysau</a:t>
                      </a:r>
                      <a:r>
                        <a:rPr lang="en-US" sz="1200" b="0" i="0" u="none" strike="noStrike" baseline="0" noProof="0" dirty="0"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noProof="0" dirty="0" err="1">
                          <a:latin typeface="+mn-lt"/>
                        </a:rPr>
                        <a:t>er</a:t>
                      </a:r>
                      <a:r>
                        <a:rPr lang="en-US" sz="1200" b="0" i="0" u="none" strike="noStrike" baseline="0" noProof="0" dirty="0"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noProof="0" dirty="0" err="1">
                          <a:latin typeface="+mn-lt"/>
                        </a:rPr>
                        <a:t>daioni</a:t>
                      </a:r>
                      <a:r>
                        <a:rPr lang="en-US" sz="1200" b="0" i="0" u="none" strike="noStrike" baseline="0" noProof="0" dirty="0">
                          <a:latin typeface="+mn-lt"/>
                        </a:rPr>
                        <a:t>? </a:t>
                      </a:r>
                      <a:r>
                        <a:rPr lang="en-US" sz="1200" b="1" i="0" u="none" strike="noStrike" baseline="0" noProof="0" dirty="0">
                          <a:latin typeface="+mn-lt"/>
                        </a:rPr>
                        <a:t>(</a:t>
                      </a:r>
                      <a:r>
                        <a:rPr lang="en-US" sz="1200" b="1" i="0" u="none" strike="noStrike" baseline="0" noProof="0" dirty="0" err="1">
                          <a:latin typeface="+mn-lt"/>
                        </a:rPr>
                        <a:t>Iechyd</a:t>
                      </a:r>
                      <a:r>
                        <a:rPr lang="en-US" sz="1200" b="1" i="0" u="none" strike="noStrike" baseline="0" noProof="0" dirty="0">
                          <a:latin typeface="+mn-lt"/>
                        </a:rPr>
                        <a:t>)</a:t>
                      </a:r>
                      <a:endParaRPr lang="en-US" b="1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aseline="0" dirty="0" smtClean="0"/>
                        <a:t>From </a:t>
                      </a:r>
                      <a:r>
                        <a:rPr lang="en-US" sz="1200" baseline="0" dirty="0"/>
                        <a:t>Cancer to COVID-19 can we harness viruses for good? </a:t>
                      </a:r>
                      <a:r>
                        <a:rPr lang="en-US" sz="1200" b="1" baseline="0" dirty="0"/>
                        <a:t>(Health)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hlinkClick r:id="rId2"/>
                        </a:rPr>
                        <a:t>https://www.cardiff.ac.uk/events/view/2411527-from-cancer-to-covid-19-can-we-harness-viruses-for-good</a:t>
                      </a:r>
                      <a:endParaRPr lang="en-US" sz="1200" b="0" i="0" u="none" strike="noStrik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/>
                        <a:t>22/7/2020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5.30pm - 6pm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0240571"/>
                  </a:ext>
                </a:extLst>
              </a:tr>
              <a:tr h="830173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sz="1200" b="1"/>
                        <a:t>Eventbrite – Virtual Open Event: Fashion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aseline="0" dirty="0" err="1" smtClean="0"/>
                        <a:t>Sgyrsiau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="1" baseline="0" dirty="0" err="1" smtClean="0"/>
                        <a:t>Ffasiwn</a:t>
                      </a:r>
                      <a:r>
                        <a:rPr lang="en-US" sz="1200" baseline="0" dirty="0" smtClean="0"/>
                        <a:t> o </a:t>
                      </a:r>
                      <a:r>
                        <a:rPr lang="en-US" sz="1200" baseline="0" dirty="0" err="1" smtClean="0"/>
                        <a:t>Goleg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Swydd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Gaerloyw</a:t>
                      </a:r>
                      <a:endParaRPr lang="en-US" sz="1200" baseline="0" dirty="0" smtClean="0"/>
                    </a:p>
                    <a:p>
                      <a:pPr lvl="0" algn="ctr">
                        <a:buNone/>
                      </a:pPr>
                      <a:r>
                        <a:rPr lang="en-US" sz="1200" baseline="0" dirty="0" smtClean="0"/>
                        <a:t>Talks on </a:t>
                      </a:r>
                      <a:r>
                        <a:rPr lang="en-US" sz="1200" b="1" baseline="0" dirty="0" smtClean="0"/>
                        <a:t>Fashion </a:t>
                      </a:r>
                      <a:r>
                        <a:rPr lang="en-US" sz="1200" baseline="0" dirty="0" smtClean="0"/>
                        <a:t>from Gloucestershire College</a:t>
                      </a:r>
                      <a:endParaRPr lang="en-US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latin typeface="Calibri"/>
                          <a:hlinkClick r:id="rId3"/>
                        </a:rPr>
                        <a:t>https://www.eventbrite.co.uk/e/virtual-open-event-fashion-tickets-110102730230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 smtClean="0"/>
                        <a:t>14/7/2020</a:t>
                      </a: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11.30am - 12.30am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8920628"/>
                  </a:ext>
                </a:extLst>
              </a:tr>
              <a:tr h="1378932">
                <a:tc>
                  <a:txBody>
                    <a:bodyPr/>
                    <a:lstStyle/>
                    <a:p>
                      <a:pPr algn="ctr"/>
                      <a:r>
                        <a:rPr lang="en-GB" sz="1200" b="1">
                          <a:effectLst/>
                        </a:rPr>
                        <a:t>Eventbrite – Virtual Education Expo – Live and online event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 err="1" smtClean="0"/>
                        <a:t>Siaradwch</a:t>
                      </a:r>
                      <a:r>
                        <a:rPr lang="en-US" sz="1200" baseline="0" dirty="0" smtClean="0"/>
                        <a:t> â </a:t>
                      </a:r>
                      <a:r>
                        <a:rPr lang="en-US" sz="1200" baseline="0" dirty="0" err="1" smtClean="0"/>
                        <a:t>darparwyr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cyrsiau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blaenllaw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yn</a:t>
                      </a:r>
                      <a:r>
                        <a:rPr lang="en-US" sz="1200" baseline="0" dirty="0" smtClean="0"/>
                        <a:t> y </a:t>
                      </a:r>
                      <a:r>
                        <a:rPr lang="en-US" sz="1200" b="1" baseline="0" dirty="0" err="1" smtClean="0"/>
                        <a:t>ffair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baseline="0" dirty="0" err="1" smtClean="0"/>
                        <a:t>addysg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baseline="0" dirty="0" err="1" smtClean="0"/>
                        <a:t>ar-lein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baseline="0" dirty="0" err="1" smtClean="0"/>
                        <a:t>rhad</a:t>
                      </a:r>
                      <a:r>
                        <a:rPr lang="en-US" sz="1200" b="1" baseline="0" dirty="0" smtClean="0"/>
                        <a:t> ac am </a:t>
                      </a:r>
                      <a:r>
                        <a:rPr lang="en-US" sz="1200" b="1" baseline="0" dirty="0" err="1" smtClean="0"/>
                        <a:t>ddim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aseline="0" dirty="0" smtClean="0"/>
                        <a:t>hon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 smtClean="0"/>
                        <a:t>Talk to leading course providers at this </a:t>
                      </a:r>
                      <a:r>
                        <a:rPr lang="en-US" sz="1200" b="1" baseline="0" dirty="0" smtClean="0"/>
                        <a:t>free, online education fair</a:t>
                      </a:r>
                      <a:endParaRPr lang="en-US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hlinkClick r:id="rId4"/>
                        </a:rPr>
                        <a:t>https://www.eventbrite.ie/e/virtual-education-expo-live-online-event-thursday-10th-sep-2020-tickets-111124650822?aff=ebdssbonlinesearch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 smtClean="0"/>
                        <a:t>10/9/2020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745160"/>
                  </a:ext>
                </a:extLst>
              </a:tr>
              <a:tr h="1364861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n-US" sz="1200" b="1" kern="1200">
                          <a:solidFill>
                            <a:schemeClr val="tx1"/>
                          </a:solidFill>
                        </a:rPr>
                        <a:t>Eventbrite: Artificial Intelligence Summer Boot Camp</a:t>
                      </a:r>
                      <a:endParaRPr lang="en-US" sz="1200" b="1" kern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Gwersyll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cychwyn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ar-lein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deuddydd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am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ddim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dysgu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Deallusrwydd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Artiffisial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Dysgu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Peiriant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algn="ctr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Free two-day online boot camp teaching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Artificial Intelligence and Machine Learning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. </a:t>
                      </a:r>
                      <a:endParaRPr lang="en-US" sz="1200" kern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b="0" i="0" u="none" strike="noStrike" kern="1200" noProof="0" dirty="0">
                          <a:hlinkClick r:id="rId5"/>
                        </a:rPr>
                        <a:t>https://www.eventbrite.ca/e/free-artificial-intelligence-summer-boot-camp-for-kids-virtual-only-tickets-109421933950?aff=ebdssbonlinesearch</a:t>
                      </a:r>
                      <a:endParaRPr lang="en-US" sz="1200" b="0" i="0" u="none" strike="noStrike" kern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kern="1200" noProof="0" dirty="0" smtClean="0">
                          <a:solidFill>
                            <a:schemeClr val="tx1"/>
                          </a:solidFill>
                        </a:rPr>
                        <a:t>25 </a:t>
                      </a:r>
                      <a:r>
                        <a:rPr lang="en-US" sz="1200" kern="1200" noProof="0" dirty="0">
                          <a:solidFill>
                            <a:schemeClr val="tx1"/>
                          </a:solidFill>
                        </a:rPr>
                        <a:t>&amp; </a:t>
                      </a:r>
                      <a:r>
                        <a:rPr lang="en-US" sz="1200" kern="1200" noProof="0" dirty="0" smtClean="0">
                          <a:solidFill>
                            <a:schemeClr val="tx1"/>
                          </a:solidFill>
                        </a:rPr>
                        <a:t>26/7/2020 </a:t>
                      </a:r>
                      <a:r>
                        <a:rPr lang="en-US" sz="1200" kern="1200" noProof="0" dirty="0">
                          <a:solidFill>
                            <a:schemeClr val="tx1"/>
                          </a:solidFill>
                        </a:rPr>
                        <a:t>(10am – 5pm)</a:t>
                      </a:r>
                    </a:p>
                    <a:p>
                      <a:pPr marL="0" lvl="0" algn="ctr">
                        <a:buNone/>
                      </a:pPr>
                      <a:endParaRPr lang="en-US" sz="1200" kern="120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6162565"/>
                  </a:ext>
                </a:extLst>
              </a:tr>
              <a:tr h="1266366"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b="1" kern="1200">
                          <a:solidFill>
                            <a:schemeClr val="tx1"/>
                          </a:solidFill>
                        </a:rPr>
                        <a:t>Eventbrite: Free online Chinese Trial 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Deall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diwylliant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gwaith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Tsieina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Understanding work culture in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China</a:t>
                      </a:r>
                      <a:endParaRPr lang="en-US" sz="1200" b="1" kern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b="0" i="0" u="none" strike="noStrike" kern="1200" noProof="0" dirty="0">
                          <a:latin typeface="Calibri"/>
                          <a:hlinkClick r:id="rId6"/>
                        </a:rPr>
                        <a:t>https://www.eventbrite.com.au/e/cli-free-trial-class-chinese-for-work-tickets-111287668412?aff=ebdssbonlinesearch</a:t>
                      </a:r>
                      <a:endParaRPr lang="en-US" sz="1200" b="0" i="0" u="none" strike="noStrike" kern="1200" noProof="0" dirty="0">
                        <a:latin typeface="Calibri"/>
                      </a:endParaRPr>
                    </a:p>
                    <a:p>
                      <a:pPr marL="0" lvl="0" algn="ctr">
                        <a:buNone/>
                      </a:pPr>
                      <a:endParaRPr lang="en-US" sz="1200" b="0" i="0" u="none" strike="noStrike" kern="1200" noProof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kern="120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15/7/2020</a:t>
                      </a:r>
                      <a:endParaRPr lang="en-US" sz="1200" kern="120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en-US" sz="1200" b="1" i="1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(9pm Beijing time)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7632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2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9134"/>
            <a:ext cx="9038492" cy="1143000"/>
          </a:xfrm>
        </p:spPr>
        <p:txBody>
          <a:bodyPr/>
          <a:lstStyle/>
          <a:p>
            <a:r>
              <a:rPr lang="en-GB" sz="3200" b="1" dirty="0" err="1">
                <a:cs typeface="Calibri"/>
              </a:rPr>
              <a:t>Digwyddiadau</a:t>
            </a:r>
            <a:r>
              <a:rPr lang="en-GB" sz="3200" b="1" dirty="0">
                <a:cs typeface="Calibri"/>
              </a:rPr>
              <a:t> </a:t>
            </a:r>
            <a:r>
              <a:rPr lang="en-GB" sz="3200" b="1" dirty="0" err="1">
                <a:cs typeface="Calibri"/>
              </a:rPr>
              <a:t>Ar-lein</a:t>
            </a:r>
            <a:r>
              <a:rPr lang="en-GB" sz="3200" b="1" dirty="0">
                <a:cs typeface="Calibri"/>
              </a:rPr>
              <a:t> Am </a:t>
            </a:r>
            <a:r>
              <a:rPr lang="en-GB" sz="3200" b="1" dirty="0" err="1" smtClean="0">
                <a:cs typeface="Calibri"/>
              </a:rPr>
              <a:t>Ddim</a:t>
            </a:r>
            <a:r>
              <a:rPr lang="en-GB" sz="3200" b="1" dirty="0" smtClean="0">
                <a:cs typeface="Calibri"/>
              </a:rPr>
              <a:t> / Free </a:t>
            </a:r>
            <a:r>
              <a:rPr lang="en-GB" sz="3200" b="1" dirty="0">
                <a:cs typeface="Calibri"/>
              </a:rPr>
              <a:t>Online Events</a:t>
            </a:r>
            <a:endParaRPr lang="en-GB" sz="3200" b="1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400">
              <a:cs typeface="Calibri"/>
            </a:endParaRPr>
          </a:p>
          <a:p>
            <a:endParaRPr lang="en-GB" sz="2400">
              <a:ea typeface="+mn-lt"/>
              <a:cs typeface="+mn-l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25FC380-AD83-4D73-9468-A2FE37C87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734741"/>
              </p:ext>
            </p:extLst>
          </p:nvPr>
        </p:nvGraphicFramePr>
        <p:xfrm>
          <a:off x="481913" y="1260389"/>
          <a:ext cx="8268224" cy="51836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77710">
                  <a:extLst>
                    <a:ext uri="{9D8B030D-6E8A-4147-A177-3AD203B41FA5}">
                      <a16:colId xmlns:a16="http://schemas.microsoft.com/office/drawing/2014/main" val="3954998731"/>
                    </a:ext>
                  </a:extLst>
                </a:gridCol>
                <a:gridCol w="2356402">
                  <a:extLst>
                    <a:ext uri="{9D8B030D-6E8A-4147-A177-3AD203B41FA5}">
                      <a16:colId xmlns:a16="http://schemas.microsoft.com/office/drawing/2014/main" val="1706303968"/>
                    </a:ext>
                  </a:extLst>
                </a:gridCol>
                <a:gridCol w="2067056">
                  <a:extLst>
                    <a:ext uri="{9D8B030D-6E8A-4147-A177-3AD203B41FA5}">
                      <a16:colId xmlns:a16="http://schemas.microsoft.com/office/drawing/2014/main" val="1247811644"/>
                    </a:ext>
                  </a:extLst>
                </a:gridCol>
                <a:gridCol w="2067056">
                  <a:extLst>
                    <a:ext uri="{9D8B030D-6E8A-4147-A177-3AD203B41FA5}">
                      <a16:colId xmlns:a16="http://schemas.microsoft.com/office/drawing/2014/main" val="277886017"/>
                    </a:ext>
                  </a:extLst>
                </a:gridCol>
              </a:tblGrid>
              <a:tr h="35943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/>
                        <a:t>Adnoddau</a:t>
                      </a:r>
                      <a:r>
                        <a:rPr lang="en-US" sz="1200" b="1" dirty="0" smtClean="0"/>
                        <a:t> / Resource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Gwybodaeth</a:t>
                      </a:r>
                      <a:r>
                        <a:rPr lang="en-US" sz="1200" dirty="0" smtClean="0"/>
                        <a:t> / Info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Linc</a:t>
                      </a:r>
                      <a:r>
                        <a:rPr lang="en-US" sz="1200" dirty="0" smtClean="0"/>
                        <a:t> / Link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 err="1" smtClean="0"/>
                        <a:t>Pryd</a:t>
                      </a:r>
                      <a:r>
                        <a:rPr lang="en-US" sz="1200" dirty="0" smtClean="0"/>
                        <a:t>? / When</a:t>
                      </a:r>
                      <a:r>
                        <a:rPr lang="en-US" sz="1200" dirty="0"/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029386"/>
                  </a:ext>
                </a:extLst>
              </a:tr>
              <a:tr h="819509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sz="1200" b="1" dirty="0"/>
                        <a:t>Eventbrite: Virtual Health Careers Conference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baseline="0" noProof="0" dirty="0" err="1" smtClean="0"/>
                        <a:t>Digwyddiad</a:t>
                      </a:r>
                      <a:r>
                        <a:rPr lang="en-US" sz="1200" b="0" i="0" u="none" strike="noStrike" baseline="0" noProof="0" dirty="0" smtClean="0"/>
                        <a:t> </a:t>
                      </a:r>
                      <a:r>
                        <a:rPr lang="en-US" sz="1200" b="0" i="0" u="none" strike="noStrike" baseline="0" noProof="0" dirty="0" err="1" smtClean="0"/>
                        <a:t>blaenllaw'r</a:t>
                      </a:r>
                      <a:r>
                        <a:rPr lang="en-US" sz="1200" b="0" i="0" u="none" strike="noStrike" baseline="0" noProof="0" dirty="0" smtClean="0"/>
                        <a:t> DU </a:t>
                      </a:r>
                      <a:r>
                        <a:rPr lang="en-US" sz="1200" b="0" i="0" u="none" strike="noStrike" baseline="0" noProof="0" dirty="0" err="1" smtClean="0"/>
                        <a:t>ar</a:t>
                      </a:r>
                      <a:r>
                        <a:rPr lang="en-US" sz="1200" b="0" i="0" u="none" strike="noStrike" baseline="0" noProof="0" dirty="0" smtClean="0"/>
                        <a:t> </a:t>
                      </a:r>
                      <a:r>
                        <a:rPr lang="en-US" sz="1200" b="0" i="0" u="none" strike="noStrike" baseline="0" noProof="0" dirty="0" err="1" smtClean="0"/>
                        <a:t>gyfer</a:t>
                      </a:r>
                      <a:r>
                        <a:rPr lang="en-US" sz="1200" b="0" i="0" u="none" strike="noStrike" baseline="0" noProof="0" dirty="0" smtClean="0"/>
                        <a:t> </a:t>
                      </a:r>
                      <a:r>
                        <a:rPr lang="en-US" sz="1200" b="0" i="0" u="none" strike="noStrike" baseline="0" noProof="0" dirty="0" err="1" smtClean="0"/>
                        <a:t>darpar</a:t>
                      </a:r>
                      <a:r>
                        <a:rPr lang="en-US" sz="1200" b="0" i="0" u="none" strike="noStrike" baseline="0" noProof="0" dirty="0" smtClean="0"/>
                        <a:t> </a:t>
                      </a:r>
                      <a:r>
                        <a:rPr lang="en-US" sz="1200" b="0" i="0" u="none" strike="noStrike" baseline="0" noProof="0" dirty="0" err="1" smtClean="0"/>
                        <a:t>weithwyr</a:t>
                      </a:r>
                      <a:r>
                        <a:rPr lang="en-US" sz="1200" b="0" i="0" u="none" strike="noStrike" baseline="0" noProof="0" dirty="0" smtClean="0"/>
                        <a:t> </a:t>
                      </a:r>
                      <a:r>
                        <a:rPr lang="en-US" sz="1200" b="0" i="0" u="none" strike="noStrike" baseline="0" noProof="0" dirty="0" err="1" smtClean="0"/>
                        <a:t>proffesiynol</a:t>
                      </a:r>
                      <a:r>
                        <a:rPr lang="en-US" sz="1200" b="0" i="0" u="none" strike="noStrike" baseline="0" noProof="0" dirty="0" smtClean="0"/>
                        <a:t> </a:t>
                      </a:r>
                      <a:r>
                        <a:rPr lang="en-US" sz="1200" b="1" i="0" u="none" strike="noStrike" baseline="0" noProof="0" dirty="0" err="1" smtClean="0"/>
                        <a:t>gofal</a:t>
                      </a:r>
                      <a:r>
                        <a:rPr lang="en-US" sz="1200" b="1" i="0" u="none" strike="noStrike" baseline="0" noProof="0" dirty="0" smtClean="0"/>
                        <a:t> </a:t>
                      </a:r>
                      <a:r>
                        <a:rPr lang="en-US" sz="1200" b="1" i="0" u="none" strike="noStrike" baseline="0" noProof="0" dirty="0" err="1" smtClean="0"/>
                        <a:t>iechyd</a:t>
                      </a:r>
                      <a:endParaRPr lang="en-US" sz="1200" b="1" i="0" u="none" strike="noStrike" baseline="0" noProof="0" dirty="0" smtClean="0"/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baseline="0" noProof="0" dirty="0" smtClean="0"/>
                        <a:t>The UK's leading event for aspiring </a:t>
                      </a:r>
                      <a:r>
                        <a:rPr lang="en-US" sz="1200" b="1" i="0" u="none" strike="noStrike" baseline="0" noProof="0" dirty="0" smtClean="0"/>
                        <a:t>Healthcare</a:t>
                      </a:r>
                      <a:r>
                        <a:rPr lang="en-US" sz="1200" b="0" i="0" u="none" strike="noStrike" baseline="0" noProof="0" dirty="0" smtClean="0"/>
                        <a:t> Professionals</a:t>
                      </a:r>
                      <a:endParaRPr lang="en-US" sz="1200" b="0" i="0" u="none" strike="noStrike" baseline="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latin typeface="Calibri"/>
                          <a:hlinkClick r:id="rId2"/>
                        </a:rPr>
                        <a:t>https://www.eventbrite.co.uk/e/virtual-health-careers-conference-2020-registration-107972588920?aff=ebdssbonlinesearch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 smtClean="0"/>
                        <a:t>25/7/2020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5185695"/>
                  </a:ext>
                </a:extLst>
              </a:tr>
              <a:tr h="1049547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sz="1200" b="1" dirty="0"/>
                        <a:t>Eventbrite: Ancestry Talks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i="0" u="none" strike="noStrike" baseline="0" noProof="0" dirty="0" smtClean="0"/>
                        <a:t>Hanes</a:t>
                      </a:r>
                      <a:r>
                        <a:rPr lang="en-US" sz="1200" b="0" i="0" u="none" strike="noStrike" baseline="0" noProof="0" dirty="0" smtClean="0"/>
                        <a:t> Du a </a:t>
                      </a:r>
                      <a:r>
                        <a:rPr lang="en-US" sz="1200" b="0" i="0" u="none" strike="noStrike" baseline="0" noProof="0" dirty="0" err="1" smtClean="0"/>
                        <a:t>Phrydain</a:t>
                      </a:r>
                      <a:r>
                        <a:rPr lang="en-US" sz="1200" b="0" i="0" u="none" strike="noStrike" baseline="0" noProof="0" dirty="0" smtClean="0"/>
                        <a:t>: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baseline="0" noProof="0" dirty="0" smtClean="0"/>
                        <a:t>A Black &amp; British </a:t>
                      </a:r>
                      <a:r>
                        <a:rPr lang="en-US" sz="1200" b="1" i="0" u="none" strike="noStrike" baseline="0" noProof="0" dirty="0" smtClean="0"/>
                        <a:t>History</a:t>
                      </a:r>
                      <a:r>
                        <a:rPr lang="en-US" sz="1200" b="0" i="0" u="none" strike="noStrike" baseline="0" noProof="0" dirty="0" smtClean="0"/>
                        <a:t>:</a:t>
                      </a:r>
                      <a:endParaRPr lang="en-US" sz="1200" b="0" i="0" u="none" strike="noStrike" baseline="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hlinkClick r:id="rId3"/>
                        </a:rPr>
                        <a:t>https://www.eventbrite.co.uk/e/a-black-british-history-the-jamaican-slaves-who-tickets-107825053638?aff=ebdssbonlinesearch</a:t>
                      </a:r>
                      <a:endParaRPr lang="en-US" sz="1200" b="0" i="0" u="none" strike="noStrik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 smtClean="0"/>
                        <a:t>28/7/2020</a:t>
                      </a: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 7pm – 7.30pm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8920628"/>
                  </a:ext>
                </a:extLst>
              </a:tr>
              <a:tr h="123645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effectLst/>
                        </a:rPr>
                        <a:t>Eventbrite: GAMSAT Essay Writing How to Prepare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0" baseline="0" dirty="0" err="1" smtClean="0"/>
                        <a:t>Gweithdy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baseline="0" dirty="0" err="1" smtClean="0"/>
                        <a:t>ar-lein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baseline="0" dirty="0" err="1" smtClean="0"/>
                        <a:t>Ysgrifennu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baseline="0" dirty="0" err="1" smtClean="0"/>
                        <a:t>Traethodau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baseline="0" dirty="0" err="1" smtClean="0"/>
                        <a:t>i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baseline="0" dirty="0" err="1" smtClean="0"/>
                        <a:t>gael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baseline="0" dirty="0" err="1" smtClean="0"/>
                        <a:t>awgrymiadau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baseline="0" dirty="0" err="1" smtClean="0"/>
                        <a:t>ar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baseline="0" dirty="0" err="1" smtClean="0"/>
                        <a:t>sut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baseline="0" dirty="0" err="1" smtClean="0"/>
                        <a:t>i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baseline="0" dirty="0" err="1" smtClean="0"/>
                        <a:t>ddatblygu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baseline="0" dirty="0" err="1" smtClean="0"/>
                        <a:t>eich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baseline="0" dirty="0" err="1" smtClean="0"/>
                        <a:t>sgiliau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baseline="0" dirty="0" err="1" smtClean="0"/>
                        <a:t>ysgrifennu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baseline="0" dirty="0" err="1" smtClean="0"/>
                        <a:t>traethodau</a:t>
                      </a:r>
                      <a:endParaRPr lang="en-US" sz="1200" b="0" baseline="0" dirty="0" smtClean="0"/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baseline="0" dirty="0" smtClean="0"/>
                        <a:t>Essay Writing</a:t>
                      </a:r>
                      <a:r>
                        <a:rPr lang="en-US" sz="1200" baseline="0" dirty="0" smtClean="0"/>
                        <a:t> online workshop to get tips on how to develop your essay writing skills</a:t>
                      </a:r>
                      <a:endParaRPr lang="en-US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latin typeface="Calibri"/>
                          <a:hlinkClick r:id="rId4"/>
                        </a:rPr>
                        <a:t>https://www.eventbrite.com.au/e/gamsat-essay-writing-online-workshop-gradready-registration-109440629870?aff=ebdssbonlinesearch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 smtClean="0"/>
                        <a:t>14/7/2020</a:t>
                      </a: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7pm – 8.30pm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745160"/>
                  </a:ext>
                </a:extLst>
              </a:tr>
              <a:tr h="139726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</a:rPr>
                        <a:t>Eventbrite: Politics &amp; Horror online workshop by University of Stirling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Ymunwch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â'ch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cyd-selogion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gwleidyddiaeth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ac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arswyd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am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noson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o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ddisgwrs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ar-lein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  <a:p>
                      <a:pPr marL="0" lvl="0" algn="ctr"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Join your fellow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/>
                        </a:rPr>
                        <a:t>politics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and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/>
                        </a:rPr>
                        <a:t>horror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enthusiasts for an evening of online discourse.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b="0" i="0" u="none" strike="noStrike" kern="1200" noProof="0" dirty="0">
                          <a:solidFill>
                            <a:schemeClr val="tx1"/>
                          </a:solidFill>
                          <a:latin typeface="Calibri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https://www.eventbrite.co.uk/e/politics-and-horror-online-workshop-tickets-102338597500?aff=ebdssbonlinesearch</a:t>
                      </a:r>
                      <a:endParaRPr lang="en-US" sz="1200" b="0" i="0" u="none" strike="noStrike" kern="1200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kern="1200" noProof="0" dirty="0" smtClean="0">
                          <a:solidFill>
                            <a:schemeClr val="tx1"/>
                          </a:solidFill>
                        </a:rPr>
                        <a:t>1/8/2020</a:t>
                      </a:r>
                      <a:r>
                        <a:rPr lang="en-US" sz="1200" kern="1200" noProof="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  <a:p>
                      <a:pPr marL="0" lvl="0" algn="ctr">
                        <a:buNone/>
                      </a:pPr>
                      <a:r>
                        <a:rPr lang="en-US" sz="1200" kern="1200" noProof="0" dirty="0">
                          <a:solidFill>
                            <a:schemeClr val="tx1"/>
                          </a:solidFill>
                        </a:rPr>
                        <a:t>4.30pm - 6pm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616256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65" cy="36933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y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03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262"/>
            <a:ext cx="8229600" cy="1259376"/>
          </a:xfrm>
        </p:spPr>
        <p:txBody>
          <a:bodyPr/>
          <a:lstStyle/>
          <a:p>
            <a:r>
              <a:rPr lang="cy-GB" altLang="en-US" sz="2000" b="1" dirty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Llawer o ddigwyddiadau ar-lein am ddim sy'n ymdrin â disgyblaethau a phynciau </a:t>
            </a:r>
            <a:r>
              <a:rPr lang="cy-GB" altLang="en-US" sz="2000" b="1" dirty="0" smtClean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lluosog / </a:t>
            </a:r>
            <a:r>
              <a:rPr lang="en-GB" sz="2000" b="1" dirty="0">
                <a:latin typeface="Arial"/>
                <a:cs typeface="Calibri"/>
              </a:rPr>
              <a:t/>
            </a:r>
            <a:br>
              <a:rPr lang="en-GB" sz="2000" b="1" dirty="0">
                <a:latin typeface="Arial"/>
                <a:cs typeface="Calibri"/>
              </a:rPr>
            </a:br>
            <a:r>
              <a:rPr lang="en-GB" sz="2000" b="1" dirty="0">
                <a:latin typeface="Arial"/>
                <a:cs typeface="Calibri"/>
              </a:rPr>
              <a:t>Many free online events covering multiple disciplines &amp; </a:t>
            </a:r>
            <a:r>
              <a:rPr lang="en-GB" sz="2000" b="1" dirty="0" smtClean="0">
                <a:latin typeface="Arial"/>
                <a:cs typeface="Calibri"/>
              </a:rPr>
              <a:t>topics</a:t>
            </a:r>
            <a:endParaRPr lang="en-GB" sz="2000" b="1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70431" cy="4525963"/>
          </a:xfrm>
        </p:spPr>
        <p:txBody>
          <a:bodyPr/>
          <a:lstStyle/>
          <a:p>
            <a:pPr marL="0" indent="0">
              <a:buNone/>
            </a:pPr>
            <a:endParaRPr lang="en-GB" sz="2400">
              <a:cs typeface="Calibri"/>
            </a:endParaRPr>
          </a:p>
          <a:p>
            <a:endParaRPr lang="en-GB" sz="2400">
              <a:ea typeface="+mn-lt"/>
              <a:cs typeface="+mn-l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25FC380-AD83-4D73-9468-A2FE37C87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815267"/>
              </p:ext>
            </p:extLst>
          </p:nvPr>
        </p:nvGraphicFramePr>
        <p:xfrm>
          <a:off x="488830" y="1322715"/>
          <a:ext cx="8269930" cy="52715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14113">
                  <a:extLst>
                    <a:ext uri="{9D8B030D-6E8A-4147-A177-3AD203B41FA5}">
                      <a16:colId xmlns:a16="http://schemas.microsoft.com/office/drawing/2014/main" val="3954998731"/>
                    </a:ext>
                  </a:extLst>
                </a:gridCol>
                <a:gridCol w="4410039">
                  <a:extLst>
                    <a:ext uri="{9D8B030D-6E8A-4147-A177-3AD203B41FA5}">
                      <a16:colId xmlns:a16="http://schemas.microsoft.com/office/drawing/2014/main" val="1706303968"/>
                    </a:ext>
                  </a:extLst>
                </a:gridCol>
                <a:gridCol w="1645778">
                  <a:extLst>
                    <a:ext uri="{9D8B030D-6E8A-4147-A177-3AD203B41FA5}">
                      <a16:colId xmlns:a16="http://schemas.microsoft.com/office/drawing/2014/main" val="1871417348"/>
                    </a:ext>
                  </a:extLst>
                </a:gridCol>
              </a:tblGrid>
              <a:tr h="6756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Calibri"/>
                        </a:rPr>
                        <a:t>Adnoddau</a:t>
                      </a:r>
                      <a:r>
                        <a:rPr lang="en-US" sz="1200" b="1" dirty="0" smtClean="0">
                          <a:latin typeface="Calibri"/>
                        </a:rPr>
                        <a:t> / Resource(s</a:t>
                      </a:r>
                      <a:r>
                        <a:rPr lang="en-US" sz="1200" b="1" dirty="0">
                          <a:latin typeface="Calibri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>
                          <a:latin typeface="+mn-lt"/>
                        </a:rPr>
                        <a:t>Enghraifft</a:t>
                      </a:r>
                      <a:r>
                        <a:rPr lang="en-GB" sz="1200" dirty="0" smtClean="0"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latin typeface="+mn-lt"/>
                        </a:rPr>
                        <a:t>o'r</a:t>
                      </a:r>
                      <a:r>
                        <a:rPr lang="en-GB" sz="1200" dirty="0" smtClean="0"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latin typeface="+mn-lt"/>
                        </a:rPr>
                        <a:t>cyrsiau</a:t>
                      </a:r>
                      <a:r>
                        <a:rPr lang="en-GB" sz="1200" dirty="0" smtClean="0">
                          <a:latin typeface="+mn-lt"/>
                        </a:rPr>
                        <a:t> a </a:t>
                      </a:r>
                      <a:r>
                        <a:rPr lang="en-GB" sz="1200" dirty="0" err="1" smtClean="0">
                          <a:latin typeface="+mn-lt"/>
                        </a:rPr>
                        <a:t>ddarganfuwyd</a:t>
                      </a:r>
                      <a:r>
                        <a:rPr lang="en-GB" sz="1200" dirty="0" smtClean="0">
                          <a:latin typeface="+mn-lt"/>
                        </a:rPr>
                        <a:t> ....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Calibri"/>
                        </a:rPr>
                        <a:t>Example of courses found....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 err="1" smtClean="0">
                          <a:latin typeface="Calibri"/>
                        </a:rPr>
                        <a:t>Linc</a:t>
                      </a:r>
                      <a:r>
                        <a:rPr lang="en-US" sz="1200" dirty="0" smtClean="0">
                          <a:latin typeface="Calibri"/>
                        </a:rPr>
                        <a:t> / Link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029386"/>
                  </a:ext>
                </a:extLst>
              </a:tr>
              <a:tr h="1173577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sz="1200" b="1" dirty="0">
                          <a:latin typeface="Calibri"/>
                        </a:rPr>
                        <a:t>Eventbrite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baseline="0" noProof="0" dirty="0" err="1" smtClean="0">
                          <a:latin typeface="+mn-lt"/>
                        </a:rPr>
                        <a:t>Ymhlith</a:t>
                      </a:r>
                      <a:r>
                        <a:rPr lang="en-US" sz="1200" b="0" i="0" u="none" strike="noStrike" baseline="0" noProof="0" dirty="0" smtClean="0">
                          <a:latin typeface="+mn-lt"/>
                        </a:rPr>
                        <a:t> y </a:t>
                      </a:r>
                      <a:r>
                        <a:rPr lang="en-US" sz="1200" b="0" i="0" u="none" strike="noStrike" baseline="0" noProof="0" dirty="0" err="1" smtClean="0">
                          <a:latin typeface="+mn-lt"/>
                        </a:rPr>
                        <a:t>digwyddiadau</a:t>
                      </a:r>
                      <a:r>
                        <a:rPr lang="en-US" sz="1200" b="0" i="0" u="none" strike="noStrike" baseline="0" noProof="0" dirty="0" smtClean="0"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noProof="0" dirty="0" err="1" smtClean="0">
                          <a:latin typeface="+mn-lt"/>
                        </a:rPr>
                        <a:t>mae</a:t>
                      </a:r>
                      <a:r>
                        <a:rPr lang="en-US" sz="1200" b="0" i="0" u="none" strike="noStrike" baseline="0" noProof="0" dirty="0" smtClean="0">
                          <a:latin typeface="+mn-lt"/>
                        </a:rPr>
                        <a:t>; </a:t>
                      </a:r>
                      <a:r>
                        <a:rPr lang="en-US" sz="1200" b="0" i="0" u="none" strike="noStrike" baseline="0" noProof="0" dirty="0" err="1" smtClean="0">
                          <a:latin typeface="+mn-lt"/>
                        </a:rPr>
                        <a:t>Dysgu</a:t>
                      </a:r>
                      <a:r>
                        <a:rPr lang="en-US" sz="1200" b="0" i="0" u="none" strike="noStrike" baseline="0" noProof="0" dirty="0" smtClean="0"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noProof="0" dirty="0" err="1" smtClean="0">
                          <a:latin typeface="+mn-lt"/>
                        </a:rPr>
                        <a:t>Cyfunol</a:t>
                      </a:r>
                      <a:r>
                        <a:rPr lang="en-US" sz="1200" b="0" i="0" u="none" strike="noStrike" baseline="0" noProof="0" dirty="0" smtClean="0">
                          <a:latin typeface="+mn-lt"/>
                        </a:rPr>
                        <a:t> (</a:t>
                      </a:r>
                      <a:r>
                        <a:rPr lang="en-US" sz="1200" b="0" i="0" u="none" strike="noStrike" baseline="0" noProof="0" dirty="0" err="1" smtClean="0">
                          <a:latin typeface="+mn-lt"/>
                        </a:rPr>
                        <a:t>gwahanol</a:t>
                      </a:r>
                      <a:r>
                        <a:rPr lang="en-US" sz="1200" b="0" i="0" u="none" strike="noStrike" baseline="0" noProof="0" dirty="0" smtClean="0"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noProof="0" dirty="0" err="1" smtClean="0">
                          <a:latin typeface="+mn-lt"/>
                        </a:rPr>
                        <a:t>dechnegau</a:t>
                      </a:r>
                      <a:r>
                        <a:rPr lang="en-US" sz="1200" b="0" i="0" u="none" strike="noStrike" baseline="0" noProof="0" dirty="0" smtClean="0"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noProof="0" dirty="0" err="1" smtClean="0">
                          <a:latin typeface="+mn-lt"/>
                        </a:rPr>
                        <a:t>dysgu</a:t>
                      </a:r>
                      <a:r>
                        <a:rPr lang="en-US" sz="1200" b="0" i="0" u="none" strike="noStrike" baseline="0" noProof="0" dirty="0" smtClean="0">
                          <a:latin typeface="+mn-lt"/>
                        </a:rPr>
                        <a:t>), </a:t>
                      </a:r>
                      <a:r>
                        <a:rPr lang="en-US" sz="1200" b="0" i="0" u="none" strike="noStrike" baseline="0" noProof="0" dirty="0" err="1" smtClean="0">
                          <a:latin typeface="+mn-lt"/>
                        </a:rPr>
                        <a:t>Cynhadledd</a:t>
                      </a:r>
                      <a:r>
                        <a:rPr lang="en-US" sz="1200" b="0" i="0" u="none" strike="noStrike" baseline="0" noProof="0" dirty="0" smtClean="0"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noProof="0" dirty="0" err="1" smtClean="0">
                          <a:latin typeface="+mn-lt"/>
                        </a:rPr>
                        <a:t>Gyrfaoedd</a:t>
                      </a:r>
                      <a:r>
                        <a:rPr lang="en-US" sz="1200" b="0" i="0" u="none" strike="noStrike" baseline="0" noProof="0" dirty="0" smtClean="0">
                          <a:latin typeface="+mn-lt"/>
                        </a:rPr>
                        <a:t> </a:t>
                      </a:r>
                      <a:r>
                        <a:rPr lang="en-US" sz="1200" b="1" i="0" u="none" strike="noStrike" baseline="0" noProof="0" dirty="0" err="1" smtClean="0">
                          <a:latin typeface="+mn-lt"/>
                        </a:rPr>
                        <a:t>Iechyd</a:t>
                      </a:r>
                      <a:r>
                        <a:rPr lang="en-US" sz="1200" b="1" i="0" u="none" strike="noStrike" baseline="0" noProof="0" dirty="0" smtClean="0">
                          <a:latin typeface="+mn-lt"/>
                        </a:rPr>
                        <a:t> </a:t>
                      </a:r>
                      <a:r>
                        <a:rPr lang="en-US" sz="1200" b="1" i="0" u="none" strike="noStrike" baseline="0" noProof="0" dirty="0" err="1" smtClean="0">
                          <a:latin typeface="+mn-lt"/>
                        </a:rPr>
                        <a:t>Rhithwir</a:t>
                      </a:r>
                      <a:endParaRPr lang="en-US" sz="1200" b="1" i="0" u="none" strike="noStrike" baseline="0" noProof="0" dirty="0" smtClean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baseline="0" noProof="0" dirty="0" smtClean="0">
                          <a:latin typeface="Calibri"/>
                        </a:rPr>
                        <a:t>Events include; Blended Learning (different learning techniques), </a:t>
                      </a:r>
                      <a:r>
                        <a:rPr lang="en-US" sz="1200" b="1" i="0" u="none" strike="noStrike" baseline="0" noProof="0" dirty="0" smtClean="0">
                          <a:latin typeface="Calibri"/>
                        </a:rPr>
                        <a:t>Virtual Health</a:t>
                      </a:r>
                      <a:r>
                        <a:rPr lang="en-US" sz="1200" b="0" i="0" u="none" strike="noStrike" baseline="0" noProof="0" dirty="0" smtClean="0">
                          <a:latin typeface="Calibri"/>
                        </a:rPr>
                        <a:t> Careers Conference</a:t>
                      </a:r>
                      <a:endParaRPr lang="en-US" sz="1200" b="0" i="0" u="none" strike="noStrike" baseline="0" noProof="0" dirty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baseline="0" noProof="0" dirty="0">
                          <a:latin typeface="Calibri"/>
                          <a:hlinkClick r:id="rId2"/>
                        </a:rPr>
                        <a:t>www.eventbrite.co.uk</a:t>
                      </a:r>
                      <a:endParaRPr lang="en-US" sz="1200" b="0" i="0" u="none" strike="noStrike" baseline="0" noProof="0" dirty="0"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endParaRPr lang="en-US" sz="1200" b="0" i="0" u="none" strike="noStrike" baseline="0" noProof="0" dirty="0"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8920628"/>
                  </a:ext>
                </a:extLst>
              </a:tr>
              <a:tr h="104699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 dirty="0">
                          <a:effectLst/>
                          <a:latin typeface="Calibri"/>
                        </a:rPr>
                        <a:t>University of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 err="1" smtClean="0">
                          <a:latin typeface="+mn-lt"/>
                        </a:rPr>
                        <a:t>Ymhlith</a:t>
                      </a:r>
                      <a:r>
                        <a:rPr lang="en-US" sz="1200" baseline="0" dirty="0" smtClean="0">
                          <a:latin typeface="+mn-lt"/>
                        </a:rPr>
                        <a:t> y </a:t>
                      </a:r>
                      <a:r>
                        <a:rPr lang="en-US" sz="1200" baseline="0" dirty="0" err="1" smtClean="0">
                          <a:latin typeface="+mn-lt"/>
                        </a:rPr>
                        <a:t>digwyddiadau</a:t>
                      </a:r>
                      <a:r>
                        <a:rPr lang="en-US" sz="1200" baseline="0" dirty="0" smtClean="0">
                          <a:latin typeface="+mn-lt"/>
                        </a:rPr>
                        <a:t> </a:t>
                      </a:r>
                      <a:r>
                        <a:rPr lang="en-US" sz="1200" baseline="0" dirty="0" err="1" smtClean="0">
                          <a:latin typeface="+mn-lt"/>
                        </a:rPr>
                        <a:t>mae</a:t>
                      </a:r>
                      <a:r>
                        <a:rPr lang="en-US" sz="1200" baseline="0" dirty="0" smtClean="0">
                          <a:latin typeface="+mn-lt"/>
                        </a:rPr>
                        <a:t>; </a:t>
                      </a:r>
                      <a:r>
                        <a:rPr lang="en-US" sz="1200" baseline="0" dirty="0" err="1" smtClean="0">
                          <a:latin typeface="+mn-lt"/>
                        </a:rPr>
                        <a:t>Meddwl</a:t>
                      </a:r>
                      <a:r>
                        <a:rPr lang="en-US" sz="1200" baseline="0" dirty="0" smtClean="0">
                          <a:latin typeface="+mn-lt"/>
                        </a:rPr>
                        <a:t> </a:t>
                      </a:r>
                      <a:r>
                        <a:rPr lang="en-US" sz="1200" baseline="0" dirty="0" err="1" smtClean="0">
                          <a:latin typeface="+mn-lt"/>
                        </a:rPr>
                        <a:t>yn</a:t>
                      </a:r>
                      <a:r>
                        <a:rPr lang="en-US" sz="1200" baseline="0" dirty="0" smtClean="0">
                          <a:latin typeface="+mn-lt"/>
                        </a:rPr>
                        <a:t> </a:t>
                      </a:r>
                      <a:r>
                        <a:rPr lang="en-US" sz="1200" baseline="0" dirty="0" err="1" smtClean="0">
                          <a:latin typeface="+mn-lt"/>
                        </a:rPr>
                        <a:t>Rhesymol</a:t>
                      </a:r>
                      <a:r>
                        <a:rPr lang="en-US" sz="1200" baseline="0" dirty="0" smtClean="0">
                          <a:latin typeface="+mn-lt"/>
                        </a:rPr>
                        <a:t> (</a:t>
                      </a:r>
                      <a:r>
                        <a:rPr lang="en-US" sz="1200" b="1" baseline="0" dirty="0" err="1" smtClean="0">
                          <a:latin typeface="+mn-lt"/>
                        </a:rPr>
                        <a:t>hanes</a:t>
                      </a:r>
                      <a:r>
                        <a:rPr lang="en-US" sz="1200" baseline="0" dirty="0" smtClean="0">
                          <a:latin typeface="+mn-lt"/>
                        </a:rPr>
                        <a:t>), </a:t>
                      </a:r>
                      <a:r>
                        <a:rPr lang="en-US" sz="1200" baseline="0" dirty="0" err="1" smtClean="0">
                          <a:latin typeface="+mn-lt"/>
                        </a:rPr>
                        <a:t>Tyfu</a:t>
                      </a:r>
                      <a:r>
                        <a:rPr lang="en-US" sz="1200" baseline="0" dirty="0" smtClean="0">
                          <a:latin typeface="+mn-lt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+mn-lt"/>
                        </a:rPr>
                        <a:t>Cerddoriaeth</a:t>
                      </a:r>
                      <a:r>
                        <a:rPr lang="en-US" sz="1200" baseline="0" dirty="0" smtClean="0">
                          <a:latin typeface="+mn-lt"/>
                        </a:rPr>
                        <a:t> o </a:t>
                      </a:r>
                      <a:r>
                        <a:rPr lang="en-US" sz="1200" baseline="0" dirty="0" err="1" smtClean="0">
                          <a:latin typeface="+mn-lt"/>
                        </a:rPr>
                        <a:t>Natur</a:t>
                      </a:r>
                      <a:endParaRPr lang="en-US" sz="1200" baseline="0" dirty="0" smtClean="0">
                        <a:latin typeface="+mn-lt"/>
                      </a:endParaRP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 smtClean="0">
                          <a:latin typeface="Calibri"/>
                        </a:rPr>
                        <a:t>Events include; Thinking Rationally (</a:t>
                      </a:r>
                      <a:r>
                        <a:rPr lang="en-US" sz="1200" b="1" baseline="0" dirty="0" smtClean="0">
                          <a:latin typeface="Calibri"/>
                        </a:rPr>
                        <a:t>history</a:t>
                      </a:r>
                      <a:r>
                        <a:rPr lang="en-US" sz="1200" baseline="0" dirty="0" smtClean="0">
                          <a:latin typeface="Calibri"/>
                        </a:rPr>
                        <a:t>),  Growing </a:t>
                      </a:r>
                      <a:r>
                        <a:rPr lang="en-US" sz="1200" b="1" baseline="0" dirty="0" smtClean="0">
                          <a:latin typeface="Calibri"/>
                        </a:rPr>
                        <a:t>Music</a:t>
                      </a:r>
                      <a:r>
                        <a:rPr lang="en-US" sz="1200" baseline="0" dirty="0" smtClean="0">
                          <a:latin typeface="Calibri"/>
                        </a:rPr>
                        <a:t> from Nature</a:t>
                      </a:r>
                      <a:endParaRPr lang="en-US" sz="1200" baseline="0" dirty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sz="1200" baseline="0" dirty="0">
                          <a:latin typeface="Calibri"/>
                          <a:hlinkClick r:id="rId3"/>
                        </a:rPr>
                        <a:t>http://www.reading.ac.uk/</a:t>
                      </a:r>
                      <a:endParaRPr lang="en-US" sz="1200" baseline="0" dirty="0">
                        <a:latin typeface="Calibri"/>
                      </a:endParaRPr>
                    </a:p>
                    <a:p>
                      <a:pPr marL="0" lvl="0" indent="0" algn="ctr">
                        <a:buNone/>
                      </a:pPr>
                      <a:endParaRPr lang="en-US" sz="1200" baseline="0" dirty="0"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745160"/>
                  </a:ext>
                </a:extLst>
              </a:tr>
              <a:tr h="1120233"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Calibri"/>
                        </a:rPr>
                        <a:t>University of South Wales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Mae'r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digwyddiad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yn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cynnwys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;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Rhwydweithio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Rhithiol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Gweminar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Holi ac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Ateb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Astudio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Ôl-raddedig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Event include; Virtual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/>
                        </a:rPr>
                        <a:t>Networking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,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/>
                        </a:rPr>
                        <a:t>Postgraduate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Study Q&amp;A Webinar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/>
                          <a:hlinkClick r:id="rId4"/>
                        </a:rPr>
                        <a:t>https://studentnews.southwales.ac.uk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0" lvl="0" algn="ctr"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047950"/>
                  </a:ext>
                </a:extLst>
              </a:tr>
              <a:tr h="1255017"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Calibri"/>
                        </a:rPr>
                        <a:t>University of Cardiff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Ymhlith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y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digwyddiadau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mae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;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Briffio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Brecwast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gyda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James Timpson OBE (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newidiadau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yn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y sector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manwerthu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oherwydd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COVID-19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), O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Ganser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COVID-19, a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allwn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harneisio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firysau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er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daioni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? (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iechyd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lvl="0" algn="ctr"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Events include; Breakfast Briefing with James Timpson OBE 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/>
                        </a:rPr>
                        <a:t>changes in the retail sector due to COVID-19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), From Cancer to COVID-19 can we harness viruses for good? 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/>
                        </a:rPr>
                        <a:t>health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/>
                          <a:hlinkClick r:id="rId5"/>
                        </a:rPr>
                        <a:t>https://www.cardiff.ac.uk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0" lvl="0" algn="ctr"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268703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65" cy="36933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y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3934"/>
            <a:ext cx="65" cy="36933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y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78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773" y="-71351"/>
            <a:ext cx="8229600" cy="1390135"/>
          </a:xfrm>
        </p:spPr>
        <p:txBody>
          <a:bodyPr/>
          <a:lstStyle/>
          <a:p>
            <a:r>
              <a:rPr lang="cy-GB" altLang="en-US" sz="1800" b="1" dirty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Dyfodol Dysgu dysgu ar-lein am ddim; - </a:t>
            </a:r>
            <a:r>
              <a:rPr lang="cy-GB" altLang="en-US" sz="1800" b="1" dirty="0">
                <a:solidFill>
                  <a:srgbClr val="222222"/>
                </a:solidFill>
                <a:latin typeface="inherit"/>
                <a:cs typeface="Arial" panose="020B0604020202020204" pitchFamily="34" charset="0"/>
                <a:hlinkClick r:id="rId2"/>
              </a:rPr>
              <a:t>http://</a:t>
            </a:r>
            <a:r>
              <a:rPr lang="cy-GB" altLang="en-US" sz="1800" b="1" dirty="0" smtClean="0">
                <a:solidFill>
                  <a:srgbClr val="222222"/>
                </a:solidFill>
                <a:latin typeface="inherit"/>
                <a:cs typeface="Arial" panose="020B0604020202020204" pitchFamily="34" charset="0"/>
                <a:hlinkClick r:id="rId2"/>
              </a:rPr>
              <a:t>www.futurelearn.com</a:t>
            </a:r>
            <a:r>
              <a:rPr lang="cy-GB" altLang="en-US" sz="1800" b="1" dirty="0" smtClean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cy-GB" altLang="en-US" sz="18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y-GB" altLang="en-US" sz="18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1" dirty="0" smtClean="0">
                <a:latin typeface="Arial"/>
                <a:cs typeface="Calibri"/>
              </a:rPr>
              <a:t>Future </a:t>
            </a:r>
            <a:r>
              <a:rPr lang="en-GB" sz="1800" b="1" dirty="0">
                <a:latin typeface="Arial"/>
                <a:cs typeface="Calibri"/>
              </a:rPr>
              <a:t>Learn free online </a:t>
            </a:r>
            <a:r>
              <a:rPr lang="en-GB" sz="1800" b="1" dirty="0" smtClean="0">
                <a:latin typeface="Arial"/>
                <a:cs typeface="Calibri"/>
              </a:rPr>
              <a:t>learning;- </a:t>
            </a:r>
            <a:r>
              <a:rPr lang="en-GB" sz="1800" b="1" dirty="0" smtClean="0">
                <a:latin typeface="Arial"/>
                <a:cs typeface="Calibri"/>
                <a:hlinkClick r:id="rId3"/>
              </a:rPr>
              <a:t>http</a:t>
            </a:r>
            <a:r>
              <a:rPr lang="en-GB" sz="1800" b="1" dirty="0">
                <a:latin typeface="Arial"/>
                <a:cs typeface="Calibri"/>
                <a:hlinkClick r:id="rId3"/>
              </a:rPr>
              <a:t>://www.futurelearn.com</a:t>
            </a:r>
            <a:r>
              <a:rPr lang="en-GB" sz="1800" b="1" dirty="0">
                <a:latin typeface="Arial"/>
                <a:cs typeface="Calibri"/>
              </a:rPr>
              <a:t/>
            </a:r>
            <a:br>
              <a:rPr lang="en-GB" sz="1800" b="1" dirty="0">
                <a:latin typeface="Arial"/>
                <a:cs typeface="Calibri"/>
              </a:rPr>
            </a:br>
            <a:endParaRPr lang="en-GB" sz="1800" b="1" dirty="0">
              <a:latin typeface="Arial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400">
              <a:solidFill>
                <a:srgbClr val="C00000"/>
              </a:solidFill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C028D13-5A2A-4E80-BAFD-42C4BC09C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136002"/>
              </p:ext>
            </p:extLst>
          </p:nvPr>
        </p:nvGraphicFramePr>
        <p:xfrm>
          <a:off x="316301" y="862641"/>
          <a:ext cx="8268221" cy="57871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7056">
                  <a:extLst>
                    <a:ext uri="{9D8B030D-6E8A-4147-A177-3AD203B41FA5}">
                      <a16:colId xmlns:a16="http://schemas.microsoft.com/office/drawing/2014/main" val="3954998731"/>
                    </a:ext>
                  </a:extLst>
                </a:gridCol>
                <a:gridCol w="2875471">
                  <a:extLst>
                    <a:ext uri="{9D8B030D-6E8A-4147-A177-3AD203B41FA5}">
                      <a16:colId xmlns:a16="http://schemas.microsoft.com/office/drawing/2014/main" val="1706303968"/>
                    </a:ext>
                  </a:extLst>
                </a:gridCol>
                <a:gridCol w="1937659">
                  <a:extLst>
                    <a:ext uri="{9D8B030D-6E8A-4147-A177-3AD203B41FA5}">
                      <a16:colId xmlns:a16="http://schemas.microsoft.com/office/drawing/2014/main" val="1247811644"/>
                    </a:ext>
                  </a:extLst>
                </a:gridCol>
                <a:gridCol w="1388035">
                  <a:extLst>
                    <a:ext uri="{9D8B030D-6E8A-4147-A177-3AD203B41FA5}">
                      <a16:colId xmlns:a16="http://schemas.microsoft.com/office/drawing/2014/main" val="3135681680"/>
                    </a:ext>
                  </a:extLst>
                </a:gridCol>
              </a:tblGrid>
              <a:tr h="2970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/>
                        <a:t>Adnoddau</a:t>
                      </a:r>
                      <a:r>
                        <a:rPr lang="en-US" sz="1200" b="1" dirty="0" smtClean="0"/>
                        <a:t> / Resource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Gwybodaeth</a:t>
                      </a:r>
                      <a:r>
                        <a:rPr lang="en-US" sz="1200" dirty="0" smtClean="0"/>
                        <a:t> / Info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Linc</a:t>
                      </a:r>
                      <a:r>
                        <a:rPr lang="en-US" sz="1200" dirty="0" smtClean="0"/>
                        <a:t> / Link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 err="1" smtClean="0"/>
                        <a:t>Hyd</a:t>
                      </a:r>
                      <a:r>
                        <a:rPr lang="en-US" sz="1200" dirty="0" smtClean="0"/>
                        <a:t> / Duration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029386"/>
                  </a:ext>
                </a:extLst>
              </a:tr>
              <a:tr h="1018382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200" b="1" u="none" strike="noStrike" noProof="0" dirty="0">
                          <a:latin typeface="Calibri"/>
                        </a:rPr>
                        <a:t>Future Learn; how to start your career in games development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 err="1" smtClean="0">
                          <a:latin typeface="+mn-lt"/>
                        </a:rPr>
                        <a:t>Dysgu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sut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i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ddechrau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gyrfa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mewn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b="1" dirty="0" err="1" smtClean="0">
                          <a:latin typeface="+mn-lt"/>
                        </a:rPr>
                        <a:t>datblygu</a:t>
                      </a:r>
                      <a:r>
                        <a:rPr lang="en-US" sz="1200" b="1" dirty="0" smtClean="0">
                          <a:latin typeface="+mn-lt"/>
                        </a:rPr>
                        <a:t> </a:t>
                      </a:r>
                      <a:r>
                        <a:rPr lang="en-US" sz="1200" b="1" dirty="0" err="1" smtClean="0">
                          <a:latin typeface="+mn-lt"/>
                        </a:rPr>
                        <a:t>gemau</a:t>
                      </a:r>
                      <a:endParaRPr lang="en-US" sz="1200" b="1" dirty="0" smtClean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dirty="0" smtClean="0">
                          <a:latin typeface="Calibri"/>
                        </a:rPr>
                        <a:t>Learn how to start a career in </a:t>
                      </a:r>
                      <a:r>
                        <a:rPr lang="en-US" sz="1200" b="1" dirty="0" smtClean="0">
                          <a:latin typeface="Calibri"/>
                        </a:rPr>
                        <a:t>games development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>
                          <a:latin typeface="Calibri"/>
                          <a:hlinkClick r:id="rId4"/>
                        </a:rPr>
                        <a:t>https://www.futurelearn.com/courses/how-to-start-your-career-in-games-development</a:t>
                      </a:r>
                      <a:endParaRPr lang="en-GB" sz="1200" u="none" strike="noStrike" noProof="0" dirty="0">
                        <a:latin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noProof="0" dirty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Calibri"/>
                        </a:rPr>
                        <a:t>4 </a:t>
                      </a:r>
                      <a:r>
                        <a:rPr lang="en-GB" sz="1200" u="none" strike="noStrike" noProof="0" dirty="0" err="1" smtClean="0">
                          <a:latin typeface="Calibri"/>
                        </a:rPr>
                        <a:t>wythnos</a:t>
                      </a:r>
                      <a:endParaRPr lang="en-GB" sz="1200" u="none" strike="noStrike" noProof="0" dirty="0" smtClean="0">
                        <a:latin typeface="Calibri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Calibri"/>
                        </a:rPr>
                        <a:t>4 </a:t>
                      </a:r>
                      <a:r>
                        <a:rPr lang="en-GB" sz="1200" u="none" strike="noStrike" noProof="0" dirty="0">
                          <a:latin typeface="Calibri"/>
                        </a:rPr>
                        <a:t>weeks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Calibri"/>
                        </a:rPr>
                        <a:t>2 </a:t>
                      </a:r>
                      <a:r>
                        <a:rPr lang="en-GB" sz="1200" u="none" strike="noStrike" noProof="0" dirty="0" err="1" smtClean="0">
                          <a:latin typeface="Calibri"/>
                        </a:rPr>
                        <a:t>awr</a:t>
                      </a:r>
                      <a:r>
                        <a:rPr lang="en-GB" sz="1200" u="none" strike="noStrike" noProof="0" dirty="0" smtClean="0">
                          <a:latin typeface="Calibri"/>
                        </a:rPr>
                        <a:t> </a:t>
                      </a:r>
                      <a:r>
                        <a:rPr lang="en-GB" sz="1200" u="none" strike="noStrike" noProof="0" dirty="0" err="1" smtClean="0">
                          <a:latin typeface="Calibri"/>
                        </a:rPr>
                        <a:t>yr</a:t>
                      </a:r>
                      <a:r>
                        <a:rPr lang="en-GB" sz="1200" u="none" strike="noStrike" noProof="0" dirty="0" smtClean="0">
                          <a:latin typeface="Calibri"/>
                        </a:rPr>
                        <a:t> </a:t>
                      </a:r>
                      <a:r>
                        <a:rPr lang="en-GB" sz="1200" u="none" strike="noStrike" noProof="0" dirty="0" err="1" smtClean="0">
                          <a:latin typeface="Calibri"/>
                        </a:rPr>
                        <a:t>wythnos</a:t>
                      </a:r>
                      <a:endParaRPr lang="en-GB" sz="1200" u="none" strike="noStrike" noProof="0" dirty="0">
                        <a:latin typeface="Calibri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Calibri"/>
                        </a:rPr>
                        <a:t>2 hours per week</a:t>
                      </a:r>
                      <a:endParaRPr lang="en-GB" sz="1200" u="none" strike="noStrike" noProof="0" dirty="0"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8920628"/>
                  </a:ext>
                </a:extLst>
              </a:tr>
              <a:tr h="8203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libri"/>
                        </a:rPr>
                        <a:t>Future Learn - UAL Creative Computing Institute &amp; Institute of Coding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err="1" smtClean="0">
                          <a:latin typeface="+mn-lt"/>
                        </a:rPr>
                        <a:t>Dylunio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Chatbot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Ffeministaidd</a:t>
                      </a:r>
                      <a:r>
                        <a:rPr lang="en-US" sz="1200" dirty="0" smtClean="0">
                          <a:latin typeface="+mn-lt"/>
                        </a:rPr>
                        <a:t> - </a:t>
                      </a:r>
                      <a:r>
                        <a:rPr lang="en-US" sz="1200" dirty="0" err="1" smtClean="0">
                          <a:latin typeface="+mn-lt"/>
                        </a:rPr>
                        <a:t>Dysgu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sut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i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ddylunio</a:t>
                      </a:r>
                      <a:r>
                        <a:rPr lang="en-US" sz="1200" dirty="0" smtClean="0">
                          <a:latin typeface="+mn-lt"/>
                        </a:rPr>
                        <a:t> a </a:t>
                      </a:r>
                      <a:r>
                        <a:rPr lang="en-US" sz="1200" dirty="0" err="1" smtClean="0">
                          <a:latin typeface="+mn-lt"/>
                        </a:rPr>
                        <a:t>phrototeipio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chatbot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b="1" dirty="0" smtClean="0">
                          <a:latin typeface="+mn-lt"/>
                        </a:rPr>
                        <a:t>(</a:t>
                      </a:r>
                      <a:r>
                        <a:rPr lang="en-US" sz="1200" b="1" dirty="0" err="1" smtClean="0">
                          <a:latin typeface="+mn-lt"/>
                        </a:rPr>
                        <a:t>cyfrifiadura</a:t>
                      </a:r>
                      <a:r>
                        <a:rPr lang="en-US" sz="1200" b="1" dirty="0" smtClean="0">
                          <a:latin typeface="+mn-lt"/>
                        </a:rPr>
                        <a:t> </a:t>
                      </a:r>
                      <a:r>
                        <a:rPr lang="en-US" sz="1200" b="1" dirty="0" err="1" smtClean="0">
                          <a:latin typeface="+mn-lt"/>
                        </a:rPr>
                        <a:t>creadigol</a:t>
                      </a:r>
                      <a:r>
                        <a:rPr lang="en-US" sz="1200" b="1" dirty="0" smtClean="0">
                          <a:latin typeface="+mn-lt"/>
                        </a:rPr>
                        <a:t>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latin typeface="Calibri"/>
                        </a:rPr>
                        <a:t>Design a Feminist </a:t>
                      </a:r>
                      <a:r>
                        <a:rPr lang="en-US" sz="1200" dirty="0" err="1" smtClean="0">
                          <a:latin typeface="Calibri"/>
                        </a:rPr>
                        <a:t>Chatbot</a:t>
                      </a:r>
                      <a:r>
                        <a:rPr lang="en-US" sz="1200" dirty="0" smtClean="0">
                          <a:latin typeface="Calibri"/>
                        </a:rPr>
                        <a:t> – Learn how to design and prototype a </a:t>
                      </a:r>
                      <a:r>
                        <a:rPr lang="en-US" sz="1200" dirty="0" err="1" smtClean="0">
                          <a:latin typeface="Calibri"/>
                        </a:rPr>
                        <a:t>chatbot</a:t>
                      </a:r>
                      <a:r>
                        <a:rPr lang="en-US" sz="1200" dirty="0" smtClean="0">
                          <a:latin typeface="Calibri"/>
                        </a:rPr>
                        <a:t> (</a:t>
                      </a:r>
                      <a:r>
                        <a:rPr lang="en-US" sz="1200" b="1" dirty="0" smtClean="0">
                          <a:latin typeface="Calibri"/>
                        </a:rPr>
                        <a:t>creative computing</a:t>
                      </a:r>
                      <a:r>
                        <a:rPr lang="en-US" sz="1200" dirty="0" smtClean="0">
                          <a:latin typeface="Calibri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5"/>
                        </a:rPr>
                        <a:t>https://www.futurelearn.com/courses/designing-a-feminist-chatbot</a:t>
                      </a:r>
                      <a:endParaRPr lang="en-GB" sz="1200" b="0" i="0" u="none" strike="noStrike" noProof="0" dirty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+mn-lt"/>
                        </a:rPr>
                        <a:t>4 </a:t>
                      </a:r>
                      <a:r>
                        <a:rPr lang="en-GB" sz="1200" u="none" strike="noStrike" noProof="0" dirty="0" err="1" smtClean="0">
                          <a:latin typeface="+mn-lt"/>
                        </a:rPr>
                        <a:t>wythnos</a:t>
                      </a:r>
                      <a:endParaRPr lang="en-GB" sz="1200" u="none" strike="noStrike" noProof="0" dirty="0" smtClean="0">
                        <a:latin typeface="+mn-lt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+mn-lt"/>
                        </a:rPr>
                        <a:t>4 weeks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+mn-lt"/>
                        </a:rPr>
                        <a:t>2 </a:t>
                      </a:r>
                      <a:r>
                        <a:rPr lang="en-GB" sz="1200" u="none" strike="noStrike" noProof="0" dirty="0" err="1" smtClean="0">
                          <a:latin typeface="+mn-lt"/>
                        </a:rPr>
                        <a:t>awr</a:t>
                      </a:r>
                      <a:r>
                        <a:rPr lang="en-GB" sz="1200" u="none" strike="noStrike" noProof="0" dirty="0" smtClean="0">
                          <a:latin typeface="+mn-lt"/>
                        </a:rPr>
                        <a:t> </a:t>
                      </a:r>
                      <a:r>
                        <a:rPr lang="en-GB" sz="1200" u="none" strike="noStrike" noProof="0" dirty="0" err="1" smtClean="0">
                          <a:latin typeface="+mn-lt"/>
                        </a:rPr>
                        <a:t>yr</a:t>
                      </a:r>
                      <a:r>
                        <a:rPr lang="en-GB" sz="1200" u="none" strike="noStrike" noProof="0" dirty="0" smtClean="0">
                          <a:latin typeface="+mn-lt"/>
                        </a:rPr>
                        <a:t> </a:t>
                      </a:r>
                      <a:r>
                        <a:rPr lang="en-GB" sz="1200" u="none" strike="noStrike" noProof="0" dirty="0" err="1" smtClean="0">
                          <a:latin typeface="+mn-lt"/>
                        </a:rPr>
                        <a:t>wythnos</a:t>
                      </a:r>
                      <a:endParaRPr lang="en-GB" sz="1200" u="none" strike="noStrike" noProof="0" dirty="0" smtClean="0">
                        <a:latin typeface="+mn-lt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+mn-lt"/>
                        </a:rPr>
                        <a:t>2 hours per week</a:t>
                      </a:r>
                      <a:endParaRPr lang="en-GB" sz="1200" u="none" strike="noStrike" noProof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745160"/>
                  </a:ext>
                </a:extLst>
              </a:tr>
              <a:tr h="91937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dirty="0">
                          <a:latin typeface="Calibri"/>
                        </a:rPr>
                        <a:t>Future Learn – UAL Creative Computing Institute &amp; Institute of Coding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 err="1" smtClean="0">
                          <a:latin typeface="+mn-lt"/>
                        </a:rPr>
                        <a:t>Cyflwyniad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i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b="1" dirty="0" smtClean="0">
                          <a:latin typeface="+mn-lt"/>
                        </a:rPr>
                        <a:t>AI </a:t>
                      </a:r>
                      <a:r>
                        <a:rPr lang="en-US" sz="1200" b="1" dirty="0" err="1" smtClean="0">
                          <a:latin typeface="+mn-lt"/>
                        </a:rPr>
                        <a:t>Creadigol</a:t>
                      </a:r>
                      <a:r>
                        <a:rPr lang="en-US" sz="1200" b="1" dirty="0" smtClean="0"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latin typeface="+mn-lt"/>
                        </a:rPr>
                        <a:t>- </a:t>
                      </a:r>
                      <a:r>
                        <a:rPr lang="en-US" sz="1200" dirty="0" err="1" smtClean="0">
                          <a:latin typeface="+mn-lt"/>
                        </a:rPr>
                        <a:t>Archwiliwch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yr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oedd</a:t>
                      </a:r>
                      <a:r>
                        <a:rPr lang="en-US" sz="1200" dirty="0" smtClean="0">
                          <a:latin typeface="+mn-lt"/>
                        </a:rPr>
                        <a:t> AI </a:t>
                      </a:r>
                      <a:r>
                        <a:rPr lang="en-US" sz="1200" dirty="0" err="1" smtClean="0">
                          <a:latin typeface="+mn-lt"/>
                        </a:rPr>
                        <a:t>yn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newid</a:t>
                      </a:r>
                      <a:r>
                        <a:rPr lang="en-US" sz="1200" dirty="0" smtClean="0">
                          <a:latin typeface="+mn-lt"/>
                        </a:rPr>
                        <a:t> y </a:t>
                      </a:r>
                      <a:r>
                        <a:rPr lang="en-US" sz="1200" dirty="0" err="1" smtClean="0">
                          <a:latin typeface="+mn-lt"/>
                        </a:rPr>
                        <a:t>diwydiannau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creadigol</a:t>
                      </a:r>
                      <a:endParaRPr lang="en-US" sz="1200" dirty="0" smtClean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dirty="0" smtClean="0">
                          <a:latin typeface="Calibri"/>
                        </a:rPr>
                        <a:t>Introduction to </a:t>
                      </a:r>
                      <a:r>
                        <a:rPr lang="en-US" sz="1200" b="1" dirty="0" smtClean="0">
                          <a:latin typeface="Calibri"/>
                        </a:rPr>
                        <a:t>Creative AI</a:t>
                      </a:r>
                      <a:r>
                        <a:rPr lang="en-US" sz="1200" dirty="0" smtClean="0">
                          <a:latin typeface="Calibri"/>
                        </a:rPr>
                        <a:t> – Explore the was AI is changing the creative industries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latin typeface="Calibri"/>
                          <a:hlinkClick r:id="rId6"/>
                        </a:rPr>
                        <a:t>https://www.futurelearn.com/courses/introduction-to-creative-ai</a:t>
                      </a:r>
                      <a:endParaRPr lang="en-US" dirty="0"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+mn-lt"/>
                        </a:rPr>
                        <a:t>2 </a:t>
                      </a:r>
                      <a:r>
                        <a:rPr lang="en-GB" sz="1200" u="none" strike="noStrike" noProof="0" dirty="0" err="1" smtClean="0">
                          <a:latin typeface="+mn-lt"/>
                        </a:rPr>
                        <a:t>wythnos</a:t>
                      </a:r>
                      <a:endParaRPr lang="en-GB" sz="1200" u="none" strike="noStrike" noProof="0" dirty="0" smtClean="0">
                        <a:latin typeface="+mn-lt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+mn-lt"/>
                        </a:rPr>
                        <a:t>2 weeks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+mn-lt"/>
                        </a:rPr>
                        <a:t>2 </a:t>
                      </a:r>
                      <a:r>
                        <a:rPr lang="en-GB" sz="1200" u="none" strike="noStrike" noProof="0" dirty="0" err="1" smtClean="0">
                          <a:latin typeface="+mn-lt"/>
                        </a:rPr>
                        <a:t>awr</a:t>
                      </a:r>
                      <a:r>
                        <a:rPr lang="en-GB" sz="1200" u="none" strike="noStrike" noProof="0" dirty="0" smtClean="0">
                          <a:latin typeface="+mn-lt"/>
                        </a:rPr>
                        <a:t> </a:t>
                      </a:r>
                      <a:r>
                        <a:rPr lang="en-GB" sz="1200" u="none" strike="noStrike" noProof="0" dirty="0" err="1" smtClean="0">
                          <a:latin typeface="+mn-lt"/>
                        </a:rPr>
                        <a:t>yr</a:t>
                      </a:r>
                      <a:r>
                        <a:rPr lang="en-GB" sz="1200" u="none" strike="noStrike" noProof="0" dirty="0" smtClean="0">
                          <a:latin typeface="+mn-lt"/>
                        </a:rPr>
                        <a:t> </a:t>
                      </a:r>
                      <a:r>
                        <a:rPr lang="en-GB" sz="1200" u="none" strike="noStrike" noProof="0" dirty="0" err="1" smtClean="0">
                          <a:latin typeface="+mn-lt"/>
                        </a:rPr>
                        <a:t>wythnos</a:t>
                      </a:r>
                      <a:endParaRPr lang="en-GB" sz="1200" u="none" strike="noStrike" noProof="0" dirty="0" smtClean="0">
                        <a:latin typeface="+mn-lt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+mn-lt"/>
                        </a:rPr>
                        <a:t>2 hours per week</a:t>
                      </a:r>
                      <a:endParaRPr lang="en-GB" sz="1200" u="none" strike="noStrike" noProof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0895174"/>
                  </a:ext>
                </a:extLst>
              </a:tr>
              <a:tr h="9776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dirty="0">
                          <a:latin typeface="Calibri"/>
                        </a:rPr>
                        <a:t>Future Learn: University of Reading</a:t>
                      </a:r>
                      <a:endParaRPr lang="en-US" dirty="0"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1" dirty="0">
                          <a:latin typeface="Calibri"/>
                        </a:rPr>
                        <a:t> Archaeology from Dig to Lab and Beyond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 smtClean="0">
                          <a:latin typeface="+mn-lt"/>
                        </a:rPr>
                        <a:t>Cael </a:t>
                      </a:r>
                      <a:r>
                        <a:rPr lang="en-US" sz="1200" dirty="0" err="1" smtClean="0">
                          <a:latin typeface="+mn-lt"/>
                        </a:rPr>
                        <a:t>cyflwyniad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i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astudio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b="1" dirty="0" err="1" smtClean="0">
                          <a:latin typeface="+mn-lt"/>
                        </a:rPr>
                        <a:t>archeoleg</a:t>
                      </a:r>
                      <a:r>
                        <a:rPr lang="en-US" sz="1200" dirty="0" smtClean="0">
                          <a:latin typeface="+mn-lt"/>
                        </a:rPr>
                        <a:t> ac </a:t>
                      </a:r>
                      <a:r>
                        <a:rPr lang="en-US" sz="1200" dirty="0" err="1" smtClean="0">
                          <a:latin typeface="+mn-lt"/>
                        </a:rPr>
                        <a:t>archwilio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darganfyddiadau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cyffrous</a:t>
                      </a:r>
                      <a:endParaRPr lang="en-US" sz="1200" dirty="0" smtClean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dirty="0" smtClean="0">
                          <a:latin typeface="Calibri"/>
                        </a:rPr>
                        <a:t>Get an introduction to studying </a:t>
                      </a:r>
                      <a:r>
                        <a:rPr lang="en-US" sz="1200" b="1" dirty="0" smtClean="0">
                          <a:latin typeface="Calibri"/>
                        </a:rPr>
                        <a:t>archaeology</a:t>
                      </a:r>
                      <a:r>
                        <a:rPr lang="en-US" sz="1200" dirty="0" smtClean="0">
                          <a:latin typeface="Calibri"/>
                        </a:rPr>
                        <a:t> and exploring exciting discoveries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  <a:hlinkClick r:id="rId7"/>
                        </a:rPr>
                        <a:t>https://www.futurelearn.com/courses/archaeology</a:t>
                      </a:r>
                      <a:endParaRPr lang="en-US" dirty="0"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+mn-lt"/>
                        </a:rPr>
                        <a:t>2 </a:t>
                      </a:r>
                      <a:r>
                        <a:rPr lang="en-GB" sz="1200" u="none" strike="noStrike" noProof="0" dirty="0" err="1" smtClean="0">
                          <a:latin typeface="+mn-lt"/>
                        </a:rPr>
                        <a:t>wythnos</a:t>
                      </a:r>
                      <a:endParaRPr lang="en-GB" sz="1200" u="none" strike="noStrike" noProof="0" dirty="0" smtClean="0">
                        <a:latin typeface="+mn-lt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+mn-lt"/>
                        </a:rPr>
                        <a:t>2 weeks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+mn-lt"/>
                        </a:rPr>
                        <a:t>3 </a:t>
                      </a:r>
                      <a:r>
                        <a:rPr lang="en-GB" sz="1200" u="none" strike="noStrike" noProof="0" dirty="0" err="1" smtClean="0">
                          <a:latin typeface="+mn-lt"/>
                        </a:rPr>
                        <a:t>awr</a:t>
                      </a:r>
                      <a:r>
                        <a:rPr lang="en-GB" sz="1200" u="none" strike="noStrike" noProof="0" dirty="0" smtClean="0">
                          <a:latin typeface="+mn-lt"/>
                        </a:rPr>
                        <a:t> </a:t>
                      </a:r>
                      <a:r>
                        <a:rPr lang="en-GB" sz="1200" u="none" strike="noStrike" noProof="0" dirty="0" err="1" smtClean="0">
                          <a:latin typeface="+mn-lt"/>
                        </a:rPr>
                        <a:t>yr</a:t>
                      </a:r>
                      <a:r>
                        <a:rPr lang="en-GB" sz="1200" u="none" strike="noStrike" noProof="0" dirty="0" smtClean="0">
                          <a:latin typeface="+mn-lt"/>
                        </a:rPr>
                        <a:t> </a:t>
                      </a:r>
                      <a:r>
                        <a:rPr lang="en-GB" sz="1200" u="none" strike="noStrike" noProof="0" dirty="0" err="1" smtClean="0">
                          <a:latin typeface="+mn-lt"/>
                        </a:rPr>
                        <a:t>wythnos</a:t>
                      </a:r>
                      <a:endParaRPr lang="en-GB" sz="1200" u="none" strike="noStrike" noProof="0" dirty="0" smtClean="0">
                        <a:latin typeface="+mn-lt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+mn-lt"/>
                        </a:rPr>
                        <a:t>3 hours per week</a:t>
                      </a:r>
                      <a:endParaRPr lang="en-GB" sz="1200" u="none" strike="noStrike" noProof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555001"/>
                  </a:ext>
                </a:extLst>
              </a:tr>
              <a:tr h="135784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b="1" dirty="0">
                          <a:latin typeface="Calibri"/>
                        </a:rPr>
                        <a:t>Future Learn: University of Reading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400" b="1" dirty="0">
                          <a:latin typeface="Calibri"/>
                        </a:rPr>
                        <a:t>The Future of Farming: Exploring Climate Smart Agriculture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 err="1" smtClean="0">
                          <a:latin typeface="+mn-lt"/>
                        </a:rPr>
                        <a:t>Sut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allwn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ni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addasu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b="1" dirty="0" err="1" smtClean="0">
                          <a:latin typeface="+mn-lt"/>
                        </a:rPr>
                        <a:t>ffermio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i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ddyfodol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ansicr</a:t>
                      </a:r>
                      <a:r>
                        <a:rPr lang="en-US" sz="1200" dirty="0" smtClean="0">
                          <a:latin typeface="+mn-lt"/>
                        </a:rPr>
                        <a:t>?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 smtClean="0">
                          <a:latin typeface="Calibri"/>
                        </a:rPr>
                        <a:t>How can we adapt </a:t>
                      </a:r>
                      <a:r>
                        <a:rPr lang="en-US" sz="1200" b="1" dirty="0" smtClean="0">
                          <a:latin typeface="Calibri"/>
                        </a:rPr>
                        <a:t>farming</a:t>
                      </a:r>
                      <a:r>
                        <a:rPr lang="en-US" sz="1200" dirty="0" smtClean="0">
                          <a:latin typeface="Calibri"/>
                        </a:rPr>
                        <a:t> to an uncertain future? 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latin typeface="Calibri"/>
                          <a:hlinkClick r:id="rId8"/>
                        </a:rPr>
                        <a:t>https://www.futurelearn.com/courses/climate-smart-agriculture/0/steps/26560</a:t>
                      </a:r>
                      <a:endParaRPr lang="en-US" dirty="0"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+mn-lt"/>
                        </a:rPr>
                        <a:t>3 </a:t>
                      </a:r>
                      <a:r>
                        <a:rPr lang="en-GB" sz="1200" u="none" strike="noStrike" noProof="0" dirty="0" err="1" smtClean="0">
                          <a:latin typeface="+mn-lt"/>
                        </a:rPr>
                        <a:t>wythnos</a:t>
                      </a:r>
                      <a:endParaRPr lang="en-GB" sz="1200" u="none" strike="noStrike" noProof="0" dirty="0" smtClean="0">
                        <a:latin typeface="+mn-lt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+mn-lt"/>
                        </a:rPr>
                        <a:t>3 weeks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+mn-lt"/>
                        </a:rPr>
                        <a:t>3 </a:t>
                      </a:r>
                      <a:r>
                        <a:rPr lang="en-GB" sz="1200" u="none" strike="noStrike" noProof="0" dirty="0" err="1" smtClean="0">
                          <a:latin typeface="+mn-lt"/>
                        </a:rPr>
                        <a:t>awr</a:t>
                      </a:r>
                      <a:r>
                        <a:rPr lang="en-GB" sz="1200" u="none" strike="noStrike" noProof="0" dirty="0" smtClean="0">
                          <a:latin typeface="+mn-lt"/>
                        </a:rPr>
                        <a:t> </a:t>
                      </a:r>
                      <a:r>
                        <a:rPr lang="en-GB" sz="1200" u="none" strike="noStrike" noProof="0" dirty="0" err="1" smtClean="0">
                          <a:latin typeface="+mn-lt"/>
                        </a:rPr>
                        <a:t>yr</a:t>
                      </a:r>
                      <a:r>
                        <a:rPr lang="en-GB" sz="1200" u="none" strike="noStrike" noProof="0" dirty="0" smtClean="0">
                          <a:latin typeface="+mn-lt"/>
                        </a:rPr>
                        <a:t> </a:t>
                      </a:r>
                      <a:r>
                        <a:rPr lang="en-GB" sz="1200" u="none" strike="noStrike" noProof="0" dirty="0" err="1" smtClean="0">
                          <a:latin typeface="+mn-lt"/>
                        </a:rPr>
                        <a:t>wythnos</a:t>
                      </a:r>
                      <a:endParaRPr lang="en-GB" sz="1200" u="none" strike="noStrike" noProof="0" dirty="0" smtClean="0">
                        <a:latin typeface="+mn-lt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 smtClean="0">
                          <a:latin typeface="+mn-lt"/>
                        </a:rPr>
                        <a:t>3 hours per week</a:t>
                      </a:r>
                      <a:endParaRPr lang="en-GB" sz="1200" u="none" strike="noStrike" noProof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3662104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3934"/>
            <a:ext cx="65" cy="36933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y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09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930"/>
            <a:ext cx="8229600" cy="759941"/>
          </a:xfrm>
        </p:spPr>
        <p:txBody>
          <a:bodyPr/>
          <a:lstStyle/>
          <a:p>
            <a:r>
              <a:rPr lang="en-GB" sz="2400" b="1" dirty="0">
                <a:latin typeface="Arial"/>
                <a:cs typeface="Calibri"/>
              </a:rPr>
              <a:t/>
            </a:r>
            <a:br>
              <a:rPr lang="en-GB" sz="2400" b="1" dirty="0">
                <a:latin typeface="Arial"/>
                <a:cs typeface="Calibri"/>
              </a:rPr>
            </a:br>
            <a:r>
              <a:rPr lang="en-GB" sz="2400" b="1" dirty="0">
                <a:latin typeface="Arial"/>
                <a:cs typeface="Calibri"/>
              </a:rPr>
              <a:t/>
            </a:r>
            <a:br>
              <a:rPr lang="en-GB" sz="2400" b="1" dirty="0">
                <a:latin typeface="Arial"/>
                <a:cs typeface="Calibri"/>
              </a:rPr>
            </a:br>
            <a:r>
              <a:rPr lang="en-GB" sz="2400" b="1" dirty="0">
                <a:latin typeface="Arial"/>
                <a:cs typeface="Calibri"/>
              </a:rPr>
              <a:t/>
            </a:r>
            <a:br>
              <a:rPr lang="en-GB" sz="2400" b="1" dirty="0">
                <a:latin typeface="Arial"/>
                <a:cs typeface="Calibri"/>
              </a:rPr>
            </a:br>
            <a:r>
              <a:rPr lang="en-GB" sz="2000" b="1" dirty="0" err="1">
                <a:cs typeface="Calibri"/>
              </a:rPr>
              <a:t>Dysgu</a:t>
            </a:r>
            <a:r>
              <a:rPr lang="en-GB" sz="2000" b="1" dirty="0">
                <a:cs typeface="Calibri"/>
              </a:rPr>
              <a:t> Am </a:t>
            </a:r>
            <a:r>
              <a:rPr lang="en-GB" sz="2000" b="1" dirty="0" err="1">
                <a:cs typeface="Calibri"/>
              </a:rPr>
              <a:t>Ddim</a:t>
            </a:r>
            <a:r>
              <a:rPr lang="en-GB" sz="2000" b="1" dirty="0">
                <a:cs typeface="Calibri"/>
              </a:rPr>
              <a:t> </a:t>
            </a:r>
            <a:r>
              <a:rPr lang="en-GB" sz="2000" b="1" dirty="0" err="1">
                <a:cs typeface="Calibri"/>
              </a:rPr>
              <a:t>gan</a:t>
            </a:r>
            <a:r>
              <a:rPr lang="en-GB" sz="2000" b="1" dirty="0">
                <a:cs typeface="Calibri"/>
              </a:rPr>
              <a:t> y </a:t>
            </a:r>
            <a:r>
              <a:rPr lang="en-GB" sz="2000" b="1" dirty="0" err="1">
                <a:cs typeface="Calibri"/>
              </a:rPr>
              <a:t>Brifysgol</a:t>
            </a:r>
            <a:r>
              <a:rPr lang="en-GB" sz="2000" b="1" dirty="0">
                <a:cs typeface="Calibri"/>
              </a:rPr>
              <a:t> </a:t>
            </a:r>
            <a:r>
              <a:rPr lang="en-GB" sz="2000" b="1" dirty="0" err="1">
                <a:cs typeface="Calibri"/>
              </a:rPr>
              <a:t>Agored</a:t>
            </a:r>
            <a:r>
              <a:rPr lang="en-GB" sz="2000" b="1" dirty="0">
                <a:cs typeface="Calibri"/>
              </a:rPr>
              <a:t> - </a:t>
            </a:r>
            <a:r>
              <a:rPr lang="en-GB" sz="2000" b="1" dirty="0">
                <a:cs typeface="Calibri"/>
                <a:hlinkClick r:id="rId2"/>
              </a:rPr>
              <a:t>https://</a:t>
            </a:r>
            <a:r>
              <a:rPr lang="en-GB" sz="2000" b="1" dirty="0" smtClean="0">
                <a:cs typeface="Calibri"/>
                <a:hlinkClick r:id="rId2"/>
              </a:rPr>
              <a:t>www.open.edu/openlearn/free-courses/full-catalogue</a:t>
            </a:r>
            <a:r>
              <a:rPr lang="en-GB" sz="2000" b="1" dirty="0" smtClean="0">
                <a:cs typeface="Calibri"/>
              </a:rPr>
              <a:t> </a:t>
            </a:r>
            <a:r>
              <a:rPr lang="en-GB" sz="2000" b="1" dirty="0">
                <a:cs typeface="Calibri"/>
              </a:rPr>
              <a:t/>
            </a:r>
            <a:br>
              <a:rPr lang="en-GB" sz="2000" b="1" dirty="0">
                <a:cs typeface="Calibri"/>
              </a:rPr>
            </a:br>
            <a:r>
              <a:rPr lang="en-GB" sz="2000" b="1" dirty="0" smtClean="0">
                <a:cs typeface="Calibri"/>
              </a:rPr>
              <a:t>Free Learning from the Open University - </a:t>
            </a:r>
            <a:r>
              <a:rPr lang="en-GB" sz="2000" b="1" dirty="0" smtClean="0">
                <a:ea typeface="+mj-lt"/>
                <a:cs typeface="+mj-lt"/>
                <a:hlinkClick r:id="rId2"/>
              </a:rPr>
              <a:t>https://www.open.edu/openlearn/free-courses/full-catalogue</a:t>
            </a:r>
            <a:r>
              <a:rPr lang="en-GB" sz="1800" dirty="0" smtClean="0">
                <a:ea typeface="+mj-lt"/>
                <a:cs typeface="+mj-lt"/>
              </a:rPr>
              <a:t/>
            </a:r>
            <a:br>
              <a:rPr lang="en-GB" sz="1800" dirty="0" smtClean="0">
                <a:ea typeface="+mj-lt"/>
                <a:cs typeface="+mj-lt"/>
              </a:rPr>
            </a:br>
            <a:r>
              <a:rPr lang="en-GB" sz="2400" b="1" dirty="0" smtClean="0">
                <a:latin typeface="Arial"/>
                <a:cs typeface="Calibri"/>
              </a:rPr>
              <a:t/>
            </a:r>
            <a:br>
              <a:rPr lang="en-GB" sz="2400" b="1" dirty="0" smtClean="0">
                <a:latin typeface="Arial"/>
                <a:cs typeface="Calibri"/>
              </a:rPr>
            </a:br>
            <a:endParaRPr lang="en-GB" sz="24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400">
              <a:cs typeface="Calibri"/>
            </a:endParaRPr>
          </a:p>
          <a:p>
            <a:endParaRPr lang="en-GB" sz="2400">
              <a:ea typeface="+mn-lt"/>
              <a:cs typeface="+mn-l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25FC380-AD83-4D73-9468-A2FE37C87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34911"/>
              </p:ext>
            </p:extLst>
          </p:nvPr>
        </p:nvGraphicFramePr>
        <p:xfrm>
          <a:off x="494270" y="1482810"/>
          <a:ext cx="8268219" cy="50487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74145">
                  <a:extLst>
                    <a:ext uri="{9D8B030D-6E8A-4147-A177-3AD203B41FA5}">
                      <a16:colId xmlns:a16="http://schemas.microsoft.com/office/drawing/2014/main" val="3954998731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1706303968"/>
                    </a:ext>
                  </a:extLst>
                </a:gridCol>
                <a:gridCol w="2504694">
                  <a:extLst>
                    <a:ext uri="{9D8B030D-6E8A-4147-A177-3AD203B41FA5}">
                      <a16:colId xmlns:a16="http://schemas.microsoft.com/office/drawing/2014/main" val="1247811644"/>
                    </a:ext>
                  </a:extLst>
                </a:gridCol>
                <a:gridCol w="903280">
                  <a:extLst>
                    <a:ext uri="{9D8B030D-6E8A-4147-A177-3AD203B41FA5}">
                      <a16:colId xmlns:a16="http://schemas.microsoft.com/office/drawing/2014/main" val="1436540930"/>
                    </a:ext>
                  </a:extLst>
                </a:gridCol>
              </a:tblGrid>
              <a:tr h="29656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/>
                        <a:t>Adnoddau</a:t>
                      </a:r>
                      <a:r>
                        <a:rPr lang="en-US" sz="1200" b="1" dirty="0" smtClean="0"/>
                        <a:t> / Resource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Gwybodaeth</a:t>
                      </a:r>
                      <a:r>
                        <a:rPr lang="en-US" sz="1200" dirty="0" smtClean="0"/>
                        <a:t> / Info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Linc</a:t>
                      </a:r>
                      <a:r>
                        <a:rPr lang="en-US" sz="1200" dirty="0" smtClean="0"/>
                        <a:t> / Link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 err="1" smtClean="0"/>
                        <a:t>Hyd</a:t>
                      </a:r>
                      <a:r>
                        <a:rPr lang="en-US" sz="1200" dirty="0" smtClean="0"/>
                        <a:t> / Duration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029386"/>
                  </a:ext>
                </a:extLst>
              </a:tr>
              <a:tr h="1421582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en-US" sz="1400" b="1"/>
                    </a:p>
                    <a:p>
                      <a:pPr marL="0" lvl="0" indent="0" algn="ctr">
                        <a:buNone/>
                      </a:pPr>
                      <a:r>
                        <a:rPr lang="en-US" sz="1400" b="1"/>
                        <a:t>Developing Career Resilience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baseline="0" dirty="0" err="1" smtClean="0"/>
                        <a:t>Bydd</a:t>
                      </a:r>
                      <a:r>
                        <a:rPr lang="en-US" sz="1400" baseline="0" dirty="0" smtClean="0"/>
                        <a:t> y </a:t>
                      </a:r>
                      <a:r>
                        <a:rPr lang="en-US" sz="1400" baseline="0" dirty="0" err="1" smtClean="0"/>
                        <a:t>cwrs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hwn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yn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eich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helpu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ddeall</a:t>
                      </a:r>
                      <a:r>
                        <a:rPr lang="en-US" sz="1400" baseline="0" dirty="0" smtClean="0"/>
                        <a:t> y </a:t>
                      </a:r>
                      <a:r>
                        <a:rPr lang="en-US" sz="1400" baseline="0" dirty="0" err="1" smtClean="0"/>
                        <a:t>ffactorau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sy'n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dylanwadu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="1" baseline="0" dirty="0" err="1" smtClean="0"/>
                        <a:t>wytnwch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gyrfa</a:t>
                      </a:r>
                      <a:endParaRPr lang="en-US" sz="1400" b="1" baseline="0" dirty="0" smtClean="0"/>
                    </a:p>
                    <a:p>
                      <a:pPr lvl="0" algn="ctr">
                        <a:buNone/>
                      </a:pPr>
                      <a:r>
                        <a:rPr lang="en-US" sz="1400" baseline="0" dirty="0" smtClean="0"/>
                        <a:t>This course will help you to understand the factors that influence </a:t>
                      </a:r>
                      <a:r>
                        <a:rPr lang="en-US" sz="1400" b="1" baseline="0" dirty="0" smtClean="0"/>
                        <a:t>career resilience</a:t>
                      </a:r>
                      <a:endParaRPr lang="en-US" sz="1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>
                          <a:hlinkClick r:id="rId3"/>
                        </a:rPr>
                        <a:t>https://www.open.edu/openlearn/money-business/developing-career-resilience/content-section-overview?active-tab=description-tab</a:t>
                      </a:r>
                      <a:endParaRPr lang="en-US" sz="1600"/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/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24 </a:t>
                      </a:r>
                      <a:r>
                        <a:rPr lang="en-US" sz="1400" b="0" i="0" u="none" strike="noStrike" noProof="0" dirty="0" err="1" smtClean="0">
                          <a:latin typeface="Calibri"/>
                        </a:rPr>
                        <a:t>awr</a:t>
                      </a:r>
                      <a:r>
                        <a:rPr lang="en-US" sz="1400" b="0" i="0" u="none" strike="noStrike" noProof="0" dirty="0" smtClean="0">
                          <a:latin typeface="Calibri"/>
                        </a:rPr>
                        <a:t> / hours</a:t>
                      </a:r>
                      <a:r>
                        <a:rPr lang="en-US" sz="1400" b="0" i="0" u="none" strike="noStrike" noProof="0" dirty="0">
                          <a:latin typeface="Calibri"/>
                        </a:rPr>
                        <a:t>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8920628"/>
                  </a:ext>
                </a:extLst>
              </a:tr>
              <a:tr h="126980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n-US" sz="1400" b="1" kern="1200">
                          <a:solidFill>
                            <a:schemeClr val="tx1"/>
                          </a:solidFill>
                        </a:rPr>
                        <a:t>Coping in Isolation: Time to Think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2020,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wrth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filiynau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ledled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y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byd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wynebu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cyfnodau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hir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o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ynysu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cymdeithasol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mae'r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cwrs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hwn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edrych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</a:rPr>
                        <a:t>strategaethau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</a:rPr>
                        <a:t>ymdopi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algn="ctr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In 2020, as millions worldwide face prolonged periods of social isolation, this course looks at 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</a:rPr>
                        <a:t>coping strategies.</a:t>
                      </a:r>
                      <a:endParaRPr lang="en-US" sz="1400" b="1" kern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b="0" i="0" u="none" strike="noStrike" kern="1200" noProof="0">
                          <a:latin typeface="Calibri"/>
                          <a:hlinkClick r:id="rId4"/>
                        </a:rPr>
                        <a:t>https://www.open.edu/openlearn/ocw/mod/oucontent/view.php?id=104035&amp;section=4</a:t>
                      </a:r>
                      <a:endParaRPr lang="en-US" sz="1200" b="0" i="0" u="none" strike="noStrike" kern="1200" noProof="0">
                        <a:latin typeface="Calibri"/>
                      </a:endParaRPr>
                    </a:p>
                    <a:p>
                      <a:pPr marL="0" lvl="0" algn="ctr">
                        <a:buNone/>
                      </a:pPr>
                      <a:endParaRPr lang="en-US" sz="1200" b="0" i="0" u="none" strike="noStrike" kern="1200" noProof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400" kern="1200" noProof="0" dirty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en-US" sz="1400" kern="1200" noProof="0" dirty="0" err="1" smtClean="0">
                          <a:solidFill>
                            <a:schemeClr val="tx1"/>
                          </a:solidFill>
                        </a:rPr>
                        <a:t>awr</a:t>
                      </a:r>
                      <a:r>
                        <a:rPr lang="en-US" sz="1400" kern="1200" noProof="0" dirty="0" smtClean="0">
                          <a:solidFill>
                            <a:schemeClr val="tx1"/>
                          </a:solidFill>
                        </a:rPr>
                        <a:t> / hours</a:t>
                      </a:r>
                      <a:endParaRPr lang="en-US" sz="1400" kern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6162565"/>
                  </a:ext>
                </a:extLst>
              </a:tr>
              <a:tr h="1269805"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</a:rPr>
                        <a:t>Eating for the Environment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'Chi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yw'r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hyn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rydych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chi'n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ei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fwyta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',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meddai'r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hen adage,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ond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mae'r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hyn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rydych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chi'n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ei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fwyta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hefyd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cael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effaith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</a:rPr>
                        <a:t>amgylchedd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</a:rPr>
                        <a:t>'You are what you eat', goes the old adage, but what you eat also has an impact on the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</a:rPr>
                        <a:t>environment</a:t>
                      </a:r>
                      <a:endParaRPr lang="en-US" sz="1400" b="1" kern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b="0" i="0" u="none" strike="noStrike" kern="1200" noProof="0" dirty="0">
                          <a:latin typeface="Calibri"/>
                          <a:hlinkClick r:id="rId5"/>
                        </a:rPr>
                        <a:t>https://www.open.edu/openlearn/nature-environment/eating-the-environment/content-section-0?active-tab=description-tab</a:t>
                      </a:r>
                      <a:endParaRPr lang="en-US" sz="1200" b="0" i="0" u="none" strike="noStrike" kern="1200" noProof="0" dirty="0">
                        <a:latin typeface="Calibri"/>
                      </a:endParaRPr>
                    </a:p>
                    <a:p>
                      <a:pPr marL="0" lvl="0" algn="ctr">
                        <a:buNone/>
                      </a:pPr>
                      <a:endParaRPr lang="en-US" sz="1200" b="0" i="0" u="none" strike="noStrike" kern="1200" noProof="0" dirty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400" kern="1200" noProof="0" dirty="0"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en-US" sz="1400" kern="1200" noProof="0" dirty="0" err="1" smtClean="0">
                          <a:solidFill>
                            <a:schemeClr val="tx1"/>
                          </a:solidFill>
                        </a:rPr>
                        <a:t>awr</a:t>
                      </a:r>
                      <a:r>
                        <a:rPr lang="en-US" sz="1400" kern="1200" noProof="0" dirty="0" smtClean="0">
                          <a:solidFill>
                            <a:schemeClr val="tx1"/>
                          </a:solidFill>
                        </a:rPr>
                        <a:t> / hours</a:t>
                      </a:r>
                      <a:endParaRPr lang="en-US" sz="1400" kern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719469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65" cy="36933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y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92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237"/>
            <a:ext cx="8229600" cy="680358"/>
          </a:xfrm>
        </p:spPr>
        <p:txBody>
          <a:bodyPr/>
          <a:lstStyle/>
          <a:p>
            <a:r>
              <a:rPr lang="en-GB" sz="3200" b="1" dirty="0" err="1">
                <a:cs typeface="Calibri"/>
              </a:rPr>
              <a:t>Cyrsiau</a:t>
            </a:r>
            <a:r>
              <a:rPr lang="en-GB" sz="3200" b="1" dirty="0">
                <a:cs typeface="Calibri"/>
              </a:rPr>
              <a:t> ac </a:t>
            </a:r>
            <a:r>
              <a:rPr lang="en-GB" sz="3200" b="1" dirty="0" err="1">
                <a:cs typeface="Calibri"/>
              </a:rPr>
              <a:t>adnoddau</a:t>
            </a:r>
            <a:r>
              <a:rPr lang="en-GB" sz="3200" b="1" dirty="0">
                <a:cs typeface="Calibri"/>
              </a:rPr>
              <a:t> </a:t>
            </a:r>
            <a:r>
              <a:rPr lang="en-GB" sz="3200" b="1" dirty="0" err="1">
                <a:cs typeface="Calibri"/>
              </a:rPr>
              <a:t>ar-lein</a:t>
            </a:r>
            <a:r>
              <a:rPr lang="en-GB" sz="3200" b="1" dirty="0">
                <a:cs typeface="Calibri"/>
              </a:rPr>
              <a:t> am </a:t>
            </a:r>
            <a:r>
              <a:rPr lang="en-GB" sz="3200" b="1" dirty="0" err="1">
                <a:cs typeface="Calibri"/>
              </a:rPr>
              <a:t>ddim</a:t>
            </a:r>
            <a:r>
              <a:rPr lang="en-GB" sz="3200" b="1" dirty="0">
                <a:cs typeface="Calibri"/>
              </a:rPr>
              <a:t/>
            </a:r>
            <a:br>
              <a:rPr lang="en-GB" sz="3200" b="1" dirty="0">
                <a:cs typeface="Calibri"/>
              </a:rPr>
            </a:br>
            <a:r>
              <a:rPr lang="en-GB" sz="3200" b="1" dirty="0">
                <a:cs typeface="Calibri"/>
              </a:rPr>
              <a:t>Free online courses &amp; resources</a:t>
            </a:r>
            <a:endParaRPr lang="en-GB" sz="3200" b="1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400">
              <a:cs typeface="Calibri"/>
            </a:endParaRPr>
          </a:p>
          <a:p>
            <a:endParaRPr lang="en-GB" sz="2400">
              <a:ea typeface="+mn-lt"/>
              <a:cs typeface="+mn-l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25FC380-AD83-4D73-9468-A2FE37C87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273997"/>
              </p:ext>
            </p:extLst>
          </p:nvPr>
        </p:nvGraphicFramePr>
        <p:xfrm>
          <a:off x="476250" y="989760"/>
          <a:ext cx="8268220" cy="59757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1150">
                  <a:extLst>
                    <a:ext uri="{9D8B030D-6E8A-4147-A177-3AD203B41FA5}">
                      <a16:colId xmlns:a16="http://schemas.microsoft.com/office/drawing/2014/main" val="3954998731"/>
                    </a:ext>
                  </a:extLst>
                </a:gridCol>
                <a:gridCol w="3877408">
                  <a:extLst>
                    <a:ext uri="{9D8B030D-6E8A-4147-A177-3AD203B41FA5}">
                      <a16:colId xmlns:a16="http://schemas.microsoft.com/office/drawing/2014/main" val="1706303968"/>
                    </a:ext>
                  </a:extLst>
                </a:gridCol>
                <a:gridCol w="1881554">
                  <a:extLst>
                    <a:ext uri="{9D8B030D-6E8A-4147-A177-3AD203B41FA5}">
                      <a16:colId xmlns:a16="http://schemas.microsoft.com/office/drawing/2014/main" val="1247811644"/>
                    </a:ext>
                  </a:extLst>
                </a:gridCol>
                <a:gridCol w="928108">
                  <a:extLst>
                    <a:ext uri="{9D8B030D-6E8A-4147-A177-3AD203B41FA5}">
                      <a16:colId xmlns:a16="http://schemas.microsoft.com/office/drawing/2014/main" val="333352323"/>
                    </a:ext>
                  </a:extLst>
                </a:gridCol>
              </a:tblGrid>
              <a:tr h="3129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/>
                        <a:t>Adnoddau</a:t>
                      </a:r>
                      <a:r>
                        <a:rPr lang="en-US" sz="1200" b="1" dirty="0" smtClean="0"/>
                        <a:t> / Resource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Gwybodaeth</a:t>
                      </a:r>
                      <a:r>
                        <a:rPr lang="en-US" sz="1200" dirty="0" smtClean="0"/>
                        <a:t> / Info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Linc</a:t>
                      </a:r>
                      <a:r>
                        <a:rPr lang="en-US" sz="1200" dirty="0" smtClean="0"/>
                        <a:t> / Link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 err="1" smtClean="0"/>
                        <a:t>Hyd</a:t>
                      </a:r>
                      <a:r>
                        <a:rPr lang="en-US" sz="1200" dirty="0" smtClean="0"/>
                        <a:t> / Duration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029386"/>
                  </a:ext>
                </a:extLst>
              </a:tr>
              <a:tr h="1127829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sz="1200" b="1" dirty="0"/>
                        <a:t>Prince's Trust: Health &amp; Social Care Course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en-US" sz="1200" b="1" dirty="0"/>
                        <a:t>Get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aseline="0" dirty="0" err="1" smtClean="0"/>
                        <a:t>Byddwch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yn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dysgu</a:t>
                      </a:r>
                      <a:r>
                        <a:rPr lang="en-US" sz="1200" baseline="0" dirty="0" smtClean="0"/>
                        <a:t> am y Sector </a:t>
                      </a:r>
                      <a:r>
                        <a:rPr lang="en-US" sz="1200" b="1" baseline="0" dirty="0" err="1" smtClean="0"/>
                        <a:t>Iechyd</a:t>
                      </a:r>
                      <a:r>
                        <a:rPr lang="en-US" sz="1200" b="1" baseline="0" dirty="0" smtClean="0"/>
                        <a:t> a </a:t>
                      </a:r>
                      <a:r>
                        <a:rPr lang="en-US" sz="1200" b="1" baseline="0" dirty="0" err="1" smtClean="0"/>
                        <a:t>Gofal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baseline="0" dirty="0" err="1" smtClean="0"/>
                        <a:t>Cymdeithasol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aseline="0" dirty="0" err="1" smtClean="0"/>
                        <a:t>gan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gynnwys</a:t>
                      </a:r>
                      <a:r>
                        <a:rPr lang="en-US" sz="1200" baseline="0" dirty="0" smtClean="0"/>
                        <a:t> y </a:t>
                      </a:r>
                      <a:r>
                        <a:rPr lang="en-US" sz="1200" baseline="0" dirty="0" err="1" smtClean="0"/>
                        <a:t>mathau</a:t>
                      </a:r>
                      <a:r>
                        <a:rPr lang="en-US" sz="1200" baseline="0" dirty="0" smtClean="0"/>
                        <a:t> o </a:t>
                      </a:r>
                      <a:r>
                        <a:rPr lang="en-US" sz="1200" baseline="0" dirty="0" err="1" smtClean="0"/>
                        <a:t>rolau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sydd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gael</a:t>
                      </a:r>
                      <a:r>
                        <a:rPr lang="en-US" sz="1200" baseline="0" dirty="0" smtClean="0"/>
                        <a:t> ac </a:t>
                      </a:r>
                      <a:r>
                        <a:rPr lang="en-US" sz="1200" baseline="0" dirty="0" err="1" smtClean="0"/>
                        <a:t>opsiynau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gyrfa</a:t>
                      </a:r>
                      <a:endParaRPr lang="en-US" sz="1200" baseline="0" dirty="0" smtClean="0"/>
                    </a:p>
                    <a:p>
                      <a:pPr lvl="0" algn="ctr">
                        <a:buNone/>
                      </a:pPr>
                      <a:r>
                        <a:rPr lang="en-US" sz="1200" baseline="0" dirty="0" smtClean="0"/>
                        <a:t>You will learn about the </a:t>
                      </a:r>
                      <a:r>
                        <a:rPr lang="en-US" sz="1200" b="1" baseline="0" dirty="0" smtClean="0"/>
                        <a:t>Health &amp; Social Care</a:t>
                      </a:r>
                      <a:r>
                        <a:rPr lang="en-US" sz="1200" baseline="0" dirty="0" smtClean="0"/>
                        <a:t> Sector including the types of roles available and career options</a:t>
                      </a:r>
                      <a:endParaRPr lang="en-US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>
                          <a:latin typeface="Calibri"/>
                          <a:hlinkClick r:id="rId2"/>
                        </a:rPr>
                        <a:t>https://www.princes-trust.org.uk/support-our-work/health-and-social-care</a:t>
                      </a:r>
                      <a:endParaRPr lang="en-US" sz="1200" b="0" i="0" u="none" strike="noStrike" noProof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2-3 </a:t>
                      </a:r>
                      <a:r>
                        <a:rPr lang="en-US" sz="1200" dirty="0" err="1" smtClean="0"/>
                        <a:t>diwrnod</a:t>
                      </a:r>
                      <a:r>
                        <a:rPr lang="en-US" sz="1200" dirty="0" smtClean="0"/>
                        <a:t> / day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8920628"/>
                  </a:ext>
                </a:extLst>
              </a:tr>
              <a:tr h="1127829">
                <a:tc>
                  <a:txBody>
                    <a:bodyPr/>
                    <a:lstStyle/>
                    <a:p>
                      <a:pPr algn="ctr"/>
                      <a:r>
                        <a:rPr lang="en-GB" sz="1200" b="1">
                          <a:effectLst/>
                        </a:rPr>
                        <a:t>Prince's Trust: Get into?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 err="1" smtClean="0"/>
                        <a:t>Dysgu</a:t>
                      </a:r>
                      <a:r>
                        <a:rPr lang="en-US" sz="1200" baseline="0" dirty="0" smtClean="0"/>
                        <a:t> am </a:t>
                      </a:r>
                      <a:r>
                        <a:rPr lang="en-US" sz="1200" baseline="0" dirty="0" err="1" smtClean="0"/>
                        <a:t>yrfaoedd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ym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maes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="1" baseline="0" dirty="0" err="1" smtClean="0"/>
                        <a:t>manwerthu</a:t>
                      </a:r>
                      <a:r>
                        <a:rPr lang="en-US" sz="1200" b="1" baseline="0" dirty="0" smtClean="0"/>
                        <a:t>, </a:t>
                      </a:r>
                      <a:r>
                        <a:rPr lang="en-US" sz="1200" b="1" baseline="0" dirty="0" err="1" smtClean="0"/>
                        <a:t>lletygarwch</a:t>
                      </a:r>
                      <a:r>
                        <a:rPr lang="en-US" sz="1200" b="1" baseline="0" dirty="0" smtClean="0"/>
                        <a:t>, </a:t>
                      </a:r>
                      <a:r>
                        <a:rPr lang="en-US" sz="1200" b="1" baseline="0" dirty="0" err="1" smtClean="0"/>
                        <a:t>iechyd</a:t>
                      </a:r>
                      <a:r>
                        <a:rPr lang="en-US" sz="1200" b="1" baseline="0" dirty="0" smtClean="0"/>
                        <a:t> a </a:t>
                      </a:r>
                      <a:r>
                        <a:rPr lang="en-US" sz="1200" b="1" baseline="0" dirty="0" err="1" smtClean="0"/>
                        <a:t>gofal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baseline="0" dirty="0" err="1" smtClean="0"/>
                        <a:t>cymdeithasol</a:t>
                      </a:r>
                      <a:r>
                        <a:rPr lang="en-US" sz="1200" b="1" baseline="0" dirty="0" smtClean="0"/>
                        <a:t>, </a:t>
                      </a:r>
                      <a:r>
                        <a:rPr lang="en-US" sz="1200" b="1" baseline="0" dirty="0" err="1" smtClean="0"/>
                        <a:t>adeiladu</a:t>
                      </a:r>
                      <a:r>
                        <a:rPr lang="en-US" sz="1200" b="1" baseline="0" dirty="0" smtClean="0"/>
                        <a:t> a </a:t>
                      </a:r>
                      <a:r>
                        <a:rPr lang="en-US" sz="1200" b="1" baseline="0" dirty="0" err="1" smtClean="0"/>
                        <a:t>pheirianneg</a:t>
                      </a:r>
                      <a:endParaRPr lang="en-US" sz="1200" b="1" baseline="0" dirty="0" smtClean="0"/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 smtClean="0"/>
                        <a:t>Learn about careers in</a:t>
                      </a:r>
                      <a:r>
                        <a:rPr lang="en-US" sz="1200" b="1" baseline="0" dirty="0" smtClean="0"/>
                        <a:t> retail, hospitality, health and social care, construction &amp; engineering</a:t>
                      </a:r>
                      <a:endParaRPr lang="en-US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>
                          <a:hlinkClick r:id="rId3"/>
                        </a:rPr>
                        <a:t>https://www.princes-trust.org.uk/help-for-young-people/get-job/get-experience</a:t>
                      </a:r>
                      <a:endParaRPr lang="en-US" sz="1200"/>
                    </a:p>
                    <a:p>
                      <a:pPr lvl="0" algn="ctr">
                        <a:buNone/>
                      </a:pP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 smtClean="0"/>
                        <a:t>2 </a:t>
                      </a:r>
                      <a:r>
                        <a:rPr lang="en-US" sz="1200" dirty="0" err="1" smtClean="0"/>
                        <a:t>diwrnod</a:t>
                      </a:r>
                      <a:r>
                        <a:rPr lang="en-US" sz="1200" baseline="0" dirty="0" smtClean="0"/>
                        <a:t> I rai </a:t>
                      </a:r>
                      <a:r>
                        <a:rPr lang="en-US" sz="1200" baseline="0" dirty="0" err="1" smtClean="0"/>
                        <a:t>wythnosau</a:t>
                      </a:r>
                      <a:r>
                        <a:rPr lang="en-US" sz="1200" baseline="0" dirty="0" smtClean="0"/>
                        <a:t> / </a:t>
                      </a:r>
                      <a:r>
                        <a:rPr lang="en-US" sz="1200" dirty="0" smtClean="0"/>
                        <a:t>2 </a:t>
                      </a:r>
                      <a:r>
                        <a:rPr lang="en-US" sz="1200" dirty="0"/>
                        <a:t>days to a few weeks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745160"/>
                  </a:ext>
                </a:extLst>
              </a:tr>
              <a:tr h="133524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n-US" sz="1200" b="1" kern="1200">
                          <a:solidFill>
                            <a:schemeClr val="tx1"/>
                          </a:solidFill>
                        </a:rPr>
                        <a:t>Founders 4 Schools – Stories Help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Ffrydiwch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gasgliad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o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straeon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unwaith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gan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arweinwyr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busnes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straeon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bywyd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chyfweliadau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ffug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ctr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Instantly stream a collection of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stories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from business leaders, life stories &amp;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mock interviews</a:t>
                      </a:r>
                      <a:endParaRPr lang="en-US" sz="1200" b="1" kern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en-US" sz="1200" kern="1200" noProof="0">
                          <a:solidFill>
                            <a:srgbClr val="FF0000"/>
                          </a:solidFill>
                          <a:hlinkClick r:id="rId4"/>
                        </a:rPr>
                        <a:t>https://www.founders4schools.org.uk/covid19/</a:t>
                      </a:r>
                      <a:endParaRPr lang="en-US" sz="1200" kern="1200" noProof="0">
                        <a:solidFill>
                          <a:srgbClr val="FF0000"/>
                        </a:solidFill>
                      </a:endParaRPr>
                    </a:p>
                    <a:p>
                      <a:pPr marL="0" lvl="0" algn="ctr">
                        <a:buNone/>
                      </a:pPr>
                      <a:endParaRPr lang="en-US" sz="1200" kern="1200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kern="1200" noProof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6162565"/>
                  </a:ext>
                </a:extLst>
              </a:tr>
              <a:tr h="920412"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b="1" kern="1200">
                          <a:solidFill>
                            <a:schemeClr val="tx1"/>
                          </a:solidFill>
                        </a:rPr>
                        <a:t>Bright Network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Hyfforddiant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rhithwir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am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ddim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gyda'r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nod o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helpu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myfyrwyr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ennill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sgiliau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newydd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hybu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cyflogadwyedd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Free virtual training aimed to help students gain new skills &amp; boost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employability</a:t>
                      </a:r>
                      <a:endParaRPr lang="en-US" sz="1200" b="1" kern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kern="1200" noProof="0">
                          <a:solidFill>
                            <a:srgbClr val="FF0000"/>
                          </a:solidFill>
                          <a:hlinkClick r:id="rId5"/>
                        </a:rPr>
                        <a:t>www.brightnetwork.co.uk/internship-experience-uk/#application</a:t>
                      </a:r>
                      <a:endParaRPr lang="en-US" sz="1200" kern="1200" noProof="0">
                        <a:solidFill>
                          <a:srgbClr val="FF0000"/>
                        </a:solidFill>
                      </a:endParaRPr>
                    </a:p>
                    <a:p>
                      <a:pPr marL="0" lvl="0" algn="ctr">
                        <a:buNone/>
                      </a:pPr>
                      <a:endParaRPr lang="en-US" sz="1200" kern="1200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kern="1200" noProof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6994053"/>
                  </a:ext>
                </a:extLst>
              </a:tr>
              <a:tr h="946340"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</a:rPr>
                        <a:t>The WOW Show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BYn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dod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â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byd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y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gwaith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fyw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rings the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world of work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alive</a:t>
                      </a:r>
                      <a:endParaRPr lang="en-US" sz="1200" kern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kern="1200" noProof="0">
                          <a:solidFill>
                            <a:srgbClr val="FF0000"/>
                          </a:solidFill>
                          <a:hlinkClick r:id="rId6"/>
                        </a:rPr>
                        <a:t>https://wwwthewowshow.org</a:t>
                      </a:r>
                      <a:endParaRPr lang="en-US" sz="1200" kern="1200" noProof="0">
                        <a:solidFill>
                          <a:srgbClr val="FF0000"/>
                        </a:solidFill>
                      </a:endParaRPr>
                    </a:p>
                    <a:p>
                      <a:pPr marL="0" lvl="0" algn="ctr">
                        <a:buNone/>
                      </a:pPr>
                      <a:endParaRPr lang="en-US" sz="1200" kern="1200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kern="1200" noProof="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098495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65" cy="36933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y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57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54" y="124960"/>
            <a:ext cx="8915400" cy="639536"/>
          </a:xfrm>
        </p:spPr>
        <p:txBody>
          <a:bodyPr/>
          <a:lstStyle/>
          <a:p>
            <a:r>
              <a:rPr lang="en-GB" sz="3600" b="1" dirty="0" err="1">
                <a:cs typeface="Calibri"/>
              </a:rPr>
              <a:t>Adnoddau</a:t>
            </a:r>
            <a:r>
              <a:rPr lang="en-GB" sz="3600" b="1" dirty="0">
                <a:cs typeface="Calibri"/>
              </a:rPr>
              <a:t> </a:t>
            </a:r>
            <a:r>
              <a:rPr lang="en-GB" sz="3600" b="1" dirty="0" err="1">
                <a:cs typeface="Calibri"/>
              </a:rPr>
              <a:t>blwyddyn</a:t>
            </a:r>
            <a:r>
              <a:rPr lang="en-GB" sz="3600" b="1" dirty="0">
                <a:cs typeface="Calibri"/>
              </a:rPr>
              <a:t> </a:t>
            </a:r>
            <a:r>
              <a:rPr lang="en-GB" sz="3600" b="1" dirty="0" smtClean="0">
                <a:cs typeface="Calibri"/>
              </a:rPr>
              <a:t>12 / Year </a:t>
            </a:r>
            <a:r>
              <a:rPr lang="en-GB" sz="3600" b="1" dirty="0">
                <a:cs typeface="Calibri"/>
              </a:rPr>
              <a:t>12 resources</a:t>
            </a:r>
            <a:endParaRPr lang="en-GB" sz="3600" b="1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400">
              <a:cs typeface="Calibri"/>
            </a:endParaRPr>
          </a:p>
          <a:p>
            <a:endParaRPr lang="en-GB" sz="2400">
              <a:ea typeface="+mn-lt"/>
              <a:cs typeface="+mn-l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25FC380-AD83-4D73-9468-A2FE37C87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139209"/>
              </p:ext>
            </p:extLst>
          </p:nvPr>
        </p:nvGraphicFramePr>
        <p:xfrm>
          <a:off x="281354" y="734785"/>
          <a:ext cx="8555109" cy="57791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0731">
                  <a:extLst>
                    <a:ext uri="{9D8B030D-6E8A-4147-A177-3AD203B41FA5}">
                      <a16:colId xmlns:a16="http://schemas.microsoft.com/office/drawing/2014/main" val="3954998731"/>
                    </a:ext>
                  </a:extLst>
                </a:gridCol>
                <a:gridCol w="5336930">
                  <a:extLst>
                    <a:ext uri="{9D8B030D-6E8A-4147-A177-3AD203B41FA5}">
                      <a16:colId xmlns:a16="http://schemas.microsoft.com/office/drawing/2014/main" val="1706303968"/>
                    </a:ext>
                  </a:extLst>
                </a:gridCol>
                <a:gridCol w="1767448">
                  <a:extLst>
                    <a:ext uri="{9D8B030D-6E8A-4147-A177-3AD203B41FA5}">
                      <a16:colId xmlns:a16="http://schemas.microsoft.com/office/drawing/2014/main" val="1247811644"/>
                    </a:ext>
                  </a:extLst>
                </a:gridCol>
              </a:tblGrid>
              <a:tr h="30628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/>
                        <a:t>Adnoddau</a:t>
                      </a:r>
                      <a:r>
                        <a:rPr lang="en-US" sz="1200" b="1" dirty="0" smtClean="0"/>
                        <a:t> / Resource(s</a:t>
                      </a:r>
                      <a:r>
                        <a:rPr lang="en-US" sz="12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Gwybodaeth</a:t>
                      </a:r>
                      <a:r>
                        <a:rPr lang="en-US" sz="1200" dirty="0" smtClean="0"/>
                        <a:t> / Info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Linc</a:t>
                      </a:r>
                      <a:r>
                        <a:rPr lang="en-US" sz="1200" dirty="0" smtClean="0"/>
                        <a:t> / Link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029386"/>
                  </a:ext>
                </a:extLst>
              </a:tr>
              <a:tr h="567920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sz="1200" b="1" dirty="0"/>
                        <a:t>UCAS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baseline="0" noProof="0" dirty="0" err="1" smtClean="0">
                          <a:latin typeface="+mn-lt"/>
                        </a:rPr>
                        <a:t>Sut</a:t>
                      </a:r>
                      <a:r>
                        <a:rPr lang="en-US" sz="1200" b="0" i="0" u="none" strike="noStrike" baseline="0" noProof="0" dirty="0" smtClean="0"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noProof="0" dirty="0" err="1" smtClean="0">
                          <a:latin typeface="+mn-lt"/>
                        </a:rPr>
                        <a:t>i</a:t>
                      </a:r>
                      <a:r>
                        <a:rPr lang="en-US" sz="1200" b="0" i="0" u="none" strike="noStrike" baseline="0" noProof="0" dirty="0" smtClean="0"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noProof="0" dirty="0" err="1" smtClean="0">
                          <a:latin typeface="+mn-lt"/>
                        </a:rPr>
                        <a:t>lenwi'ch</a:t>
                      </a:r>
                      <a:r>
                        <a:rPr lang="en-US" sz="1200" b="0" i="0" u="none" strike="noStrike" baseline="0" noProof="0" dirty="0" smtClean="0"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noProof="0" dirty="0" err="1" smtClean="0">
                          <a:latin typeface="+mn-lt"/>
                        </a:rPr>
                        <a:t>ffurflen</a:t>
                      </a:r>
                      <a:r>
                        <a:rPr lang="en-US" sz="1200" b="0" i="0" u="none" strike="noStrike" baseline="0" noProof="0" dirty="0" smtClean="0">
                          <a:latin typeface="+mn-lt"/>
                        </a:rPr>
                        <a:t> </a:t>
                      </a:r>
                      <a:r>
                        <a:rPr lang="en-US" sz="1200" b="1" i="0" u="none" strike="noStrike" baseline="0" noProof="0" dirty="0" err="1" smtClean="0">
                          <a:latin typeface="+mn-lt"/>
                        </a:rPr>
                        <a:t>gais</a:t>
                      </a:r>
                      <a:r>
                        <a:rPr lang="en-US" sz="1200" b="1" i="0" u="none" strike="noStrike" baseline="0" noProof="0" dirty="0" smtClean="0">
                          <a:latin typeface="+mn-lt"/>
                        </a:rPr>
                        <a:t> UCAS </a:t>
                      </a:r>
                      <a:r>
                        <a:rPr lang="en-US" sz="1200" b="0" i="0" u="none" strike="noStrike" baseline="0" noProof="0" dirty="0" err="1" smtClean="0">
                          <a:latin typeface="+mn-lt"/>
                        </a:rPr>
                        <a:t>yn</a:t>
                      </a:r>
                      <a:r>
                        <a:rPr lang="en-US" sz="1200" b="0" i="0" u="none" strike="noStrike" baseline="0" noProof="0" dirty="0" smtClean="0"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noProof="0" dirty="0" err="1" smtClean="0">
                          <a:latin typeface="+mn-lt"/>
                        </a:rPr>
                        <a:t>llwyddiannus</a:t>
                      </a:r>
                      <a:endParaRPr lang="en-US" sz="1200" b="0" i="0" u="none" strike="noStrike" baseline="0" noProof="0" dirty="0" smtClean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baseline="0" noProof="0" dirty="0" smtClean="0">
                          <a:latin typeface="Calibri"/>
                        </a:rPr>
                        <a:t>How to fill out your </a:t>
                      </a:r>
                      <a:r>
                        <a:rPr lang="en-US" sz="1200" b="1" i="0" u="none" strike="noStrike" baseline="0" noProof="0" dirty="0" smtClean="0">
                          <a:latin typeface="Calibri"/>
                        </a:rPr>
                        <a:t>UCAS application</a:t>
                      </a:r>
                      <a:r>
                        <a:rPr lang="en-US" sz="1200" b="0" i="0" u="none" strike="noStrike" baseline="0" noProof="0" dirty="0" smtClean="0">
                          <a:latin typeface="Calibri"/>
                        </a:rPr>
                        <a:t> form successfully </a:t>
                      </a:r>
                      <a:endParaRPr lang="en-US" sz="1200" b="0" i="0" u="none" strike="noStrike" baseline="0" noProof="0" dirty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hlinkClick r:id="rId2"/>
                        </a:rPr>
                        <a:t>https://www.ucas.com</a:t>
                      </a:r>
                      <a:r>
                        <a:rPr lang="en-US" sz="1200" b="0" i="0" u="none" strike="noStrike" noProof="0" dirty="0" smtClean="0">
                          <a:hlinkClick r:id="rId2"/>
                        </a:rPr>
                        <a:t>/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8920628"/>
                  </a:ext>
                </a:extLst>
              </a:tr>
              <a:tr h="57262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effectLst/>
                        </a:rPr>
                        <a:t>LinkedIn </a:t>
                      </a:r>
                      <a:endParaRPr lang="en-GB" sz="1200" b="1" dirty="0" err="1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baseline="0" dirty="0" err="1" smtClean="0"/>
                        <a:t>Rhwydwaith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baseline="0" dirty="0" err="1" smtClean="0"/>
                        <a:t>cymdeithasol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aseline="0" dirty="0" err="1" smtClean="0"/>
                        <a:t>yw</a:t>
                      </a:r>
                      <a:r>
                        <a:rPr lang="en-US" sz="1200" baseline="0" dirty="0" smtClean="0"/>
                        <a:t> LinkedIn </a:t>
                      </a:r>
                      <a:r>
                        <a:rPr lang="en-US" sz="1200" baseline="0" dirty="0" err="1" smtClean="0"/>
                        <a:t>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weithwyr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proffesiynol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gysylltu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rhannu</a:t>
                      </a:r>
                      <a:r>
                        <a:rPr lang="en-US" sz="1200" baseline="0" dirty="0" smtClean="0"/>
                        <a:t> a </a:t>
                      </a:r>
                      <a:r>
                        <a:rPr lang="en-US" sz="1200" baseline="0" dirty="0" err="1" smtClean="0"/>
                        <a:t>dysgu</a:t>
                      </a:r>
                      <a:endParaRPr lang="en-US" sz="1200" baseline="0" dirty="0" smtClean="0"/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 smtClean="0"/>
                        <a:t>LinkedIn is a </a:t>
                      </a:r>
                      <a:r>
                        <a:rPr lang="en-US" sz="1200" b="1" baseline="0" dirty="0" smtClean="0"/>
                        <a:t>social network</a:t>
                      </a:r>
                      <a:r>
                        <a:rPr lang="en-US" sz="1200" baseline="0" dirty="0" smtClean="0"/>
                        <a:t> for professionals to connect, share &amp; learn</a:t>
                      </a:r>
                      <a:endParaRPr lang="en-US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hlinkClick r:id="rId3"/>
                        </a:rPr>
                        <a:t>https://</a:t>
                      </a:r>
                      <a:r>
                        <a:rPr lang="en-US" sz="1200" dirty="0" smtClean="0">
                          <a:hlinkClick r:id="rId3"/>
                        </a:rPr>
                        <a:t>careers.linkedin.com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745160"/>
                  </a:ext>
                </a:extLst>
              </a:tr>
              <a:tr h="58498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</a:rPr>
                        <a:t>Network 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Prentisiaethau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lefel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gradd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</a:rPr>
                        <a:t>gydag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</a:rPr>
                        <a:t> USW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</a:rPr>
                        <a:t>mewn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</a:rPr>
                        <a:t>amrywiol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</a:rPr>
                        <a:t>sectorau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ctr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Degree level apprenticeships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with USW in various sectors</a:t>
                      </a:r>
                      <a:endParaRPr lang="en-US" sz="1200" kern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en-US" sz="1200" b="0" kern="1200" noProof="0" dirty="0">
                          <a:solidFill>
                            <a:srgbClr val="FF0000"/>
                          </a:solidFill>
                          <a:hlinkClick r:id="rId4"/>
                        </a:rPr>
                        <a:t>https</a:t>
                      </a:r>
                      <a:r>
                        <a:rPr lang="en-US" sz="1200" b="0" kern="1200" noProof="0" dirty="0">
                          <a:solidFill>
                            <a:srgbClr val="FF0000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://network75.southwales.ac.uk/placements</a:t>
                      </a:r>
                      <a:r>
                        <a:rPr lang="en-US" sz="1200" b="0" kern="1200" noProof="0" dirty="0" smtClean="0">
                          <a:solidFill>
                            <a:srgbClr val="FF0000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/</a:t>
                      </a:r>
                      <a:endParaRPr lang="en-US" sz="1200" b="0" kern="120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6162565"/>
                  </a:ext>
                </a:extLst>
              </a:tr>
              <a:tr h="732427"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</a:rPr>
                        <a:t>Youth Engagement &amp; Participation Service/Wickid.tv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Llwyfan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Ar-lein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</a:rPr>
                        <a:t>bobl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</a:rPr>
                        <a:t>ifanc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</a:rPr>
                        <a:t>rhwng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</a:rPr>
                        <a:t> 11 - 25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</a:rPr>
                        <a:t>oed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Online Platform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for young people aged between 11 - 25</a:t>
                      </a:r>
                      <a:endParaRPr lang="en-US" sz="1200" kern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kern="1200" noProof="0" dirty="0">
                          <a:solidFill>
                            <a:srgbClr val="FF0000"/>
                          </a:solidFill>
                          <a:hlinkClick r:id="rId5"/>
                        </a:rPr>
                        <a:t>https://www.wicid.tv/#</a:t>
                      </a:r>
                      <a:r>
                        <a:rPr lang="en-US" sz="1200" kern="1200" noProof="0" dirty="0" smtClean="0">
                          <a:solidFill>
                            <a:srgbClr val="FF0000"/>
                          </a:solidFill>
                          <a:hlinkClick r:id="rId5"/>
                        </a:rPr>
                        <a:t>lang_choose</a:t>
                      </a:r>
                      <a:endParaRPr lang="en-US" sz="1200" kern="120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6994053"/>
                  </a:ext>
                </a:extLst>
              </a:tr>
              <a:tr h="932180"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</a:rPr>
                        <a:t>Careers Wales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Gall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Gyrfa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Cymru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eich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helpu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gynllunio'ch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gyrfa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paratoi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gael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swydd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dod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o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hyd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i'r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prentisiaethau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cyrsiau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hyfforddiant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cywir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gwneud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cais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</a:rPr>
                        <a:t>amdanynt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Career Wales can help you plan your career, prepare to get a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job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 and find and apply for the right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apprenticeships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courses &amp; training</a:t>
                      </a:r>
                      <a:endParaRPr lang="en-US" sz="1200" b="1" kern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kern="1200" noProof="0" dirty="0">
                          <a:solidFill>
                            <a:srgbClr val="FF0000"/>
                          </a:solidFill>
                          <a:hlinkClick r:id="rId6"/>
                        </a:rPr>
                        <a:t>https://</a:t>
                      </a:r>
                      <a:r>
                        <a:rPr lang="en-US" sz="1200" kern="1200" noProof="0" dirty="0" smtClean="0">
                          <a:solidFill>
                            <a:srgbClr val="FF0000"/>
                          </a:solidFill>
                          <a:hlinkClick r:id="rId6"/>
                        </a:rPr>
                        <a:t>careerswales.gov.wales</a:t>
                      </a:r>
                      <a:endParaRPr lang="en-US" sz="1200" kern="120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0984959"/>
                  </a:ext>
                </a:extLst>
              </a:tr>
              <a:tr h="932180"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</a:rPr>
                        <a:t>ITEC Skills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</a:rPr>
                        <a:t>Un o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</a:rPr>
                        <a:t>brif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</a:rPr>
                        <a:t>ddarparwyr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sgiliau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chyflogaeth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</a:rPr>
                        <a:t>Cymru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</a:rPr>
                        <a:t>One of Wales' leading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skills &amp; employment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</a:rPr>
                        <a:t> providers</a:t>
                      </a:r>
                      <a:endParaRPr lang="en-US" sz="1200" b="0" kern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kern="1200" noProof="0" dirty="0">
                          <a:solidFill>
                            <a:srgbClr val="FF0000"/>
                          </a:solidFill>
                          <a:hlinkClick r:id="rId7"/>
                        </a:rPr>
                        <a:t>www.itecskills.co.uk</a:t>
                      </a:r>
                      <a:endParaRPr lang="en-US" sz="1200" kern="1200" noProof="0" dirty="0">
                        <a:solidFill>
                          <a:srgbClr val="FF0000"/>
                        </a:solidFill>
                      </a:endParaRPr>
                    </a:p>
                    <a:p>
                      <a:pPr marL="0" lvl="0" algn="ctr">
                        <a:buNone/>
                      </a:pPr>
                      <a:endParaRPr lang="en-US" sz="1200" kern="120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086955"/>
                  </a:ext>
                </a:extLst>
              </a:tr>
              <a:tr h="932180"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</a:rPr>
                        <a:t>Women's Engineering Society – Student Engineering groups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</a:rPr>
                        <a:t>Cefnogaeth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fenywod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peirianwyr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gwyddonwyr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</a:rPr>
                        <a:t>thechnolegwyr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</a:rPr>
                        <a:t>Support for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women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</a:rPr>
                        <a:t>engineers, scientists and technologists</a:t>
                      </a:r>
                      <a:endParaRPr lang="en-US" sz="1200" b="1" kern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200" kern="1200" noProof="0" dirty="0">
                          <a:solidFill>
                            <a:srgbClr val="FF0000"/>
                          </a:solidFill>
                          <a:hlinkClick r:id="rId8"/>
                        </a:rPr>
                        <a:t>www.wes.org.uk/students</a:t>
                      </a:r>
                      <a:endParaRPr lang="en-US" sz="1200" kern="1200" noProof="0" dirty="0">
                        <a:solidFill>
                          <a:srgbClr val="FF0000"/>
                        </a:solidFill>
                      </a:endParaRPr>
                    </a:p>
                    <a:p>
                      <a:pPr marL="0" lvl="0" algn="ctr">
                        <a:buNone/>
                      </a:pPr>
                      <a:endParaRPr lang="en-US" sz="1200" kern="120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84333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65" cy="36933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y-GB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y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93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ANDARYGAMESETTING" val="&lt;QuandaryGameSetting&gt;&lt;GameOptions&gt;&lt;skipWelcome&gt;False&lt;/skipWelcome&gt;&lt;option Version=&quot;1&quot;&gt;&lt;skipOptionScreen&gt;False&lt;/skipOptionScreen&gt;&lt;scoringOption&gt;0&lt;/scoringOption&gt;&lt;questionPerGame&gt;0&lt;/questionPerGame&gt;&lt;loopGame&gt;off&lt;/loopGame&gt;&lt;timeBetweenGames&gt;0&lt;/timeBetweenGames&gt;&lt;skipWelcomeMovie&gt;False&lt;/skipWelcomeMovie&gt;&lt;gameMode&gt;0&lt;/gameMode&gt;&lt;numTeams&gt;0&lt;/numTeams&gt;&lt;UseTeamsFromParticipantList&gt;True&lt;/UseTeamsFromParticipantList&gt;&lt;/option&gt;&lt;/GameOptions&gt;&lt;QuandaryTopicsStore /&gt;&lt;/QuandaryGameSetting&gt;"/>
</p:tagLst>
</file>

<file path=ppt/theme/theme1.xml><?xml version="1.0" encoding="utf-8"?>
<a:theme xmlns:a="http://schemas.openxmlformats.org/drawingml/2006/main" name="EE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1194361DAAC43948A8618989984FB" ma:contentTypeVersion="12" ma:contentTypeDescription="Create a new document." ma:contentTypeScope="" ma:versionID="4cf8759ad5d16db13e1710a5e2b1eb5b">
  <xsd:schema xmlns:xsd="http://www.w3.org/2001/XMLSchema" xmlns:xs="http://www.w3.org/2001/XMLSchema" xmlns:p="http://schemas.microsoft.com/office/2006/metadata/properties" xmlns:ns3="24bec4f9-9661-473a-a3f3-2cc24f76e428" xmlns:ns4="5b83f891-e673-4d31-a899-7628eb933d3c" targetNamespace="http://schemas.microsoft.com/office/2006/metadata/properties" ma:root="true" ma:fieldsID="38459fb079ac884e2c5beca8bbc4cc15" ns3:_="" ns4:_="">
    <xsd:import namespace="24bec4f9-9661-473a-a3f3-2cc24f76e428"/>
    <xsd:import namespace="5b83f891-e673-4d31-a899-7628eb933d3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ec4f9-9661-473a-a3f3-2cc24f76e42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83f891-e673-4d31-a899-7628eb933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243721-4D50-4399-A7B8-9E36E63ECEA5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5b83f891-e673-4d31-a899-7628eb933d3c"/>
    <ds:schemaRef ds:uri="http://schemas.microsoft.com/office/infopath/2007/PartnerControls"/>
    <ds:schemaRef ds:uri="24bec4f9-9661-473a-a3f3-2cc24f76e42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020047C-C698-4670-9C49-C2E0B8A895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8E6B9E-13EE-4455-B8B0-67A58C836F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bec4f9-9661-473a-a3f3-2cc24f76e428"/>
    <ds:schemaRef ds:uri="5b83f891-e673-4d31-a899-7628eb933d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EET Template</Template>
  <TotalTime>40</TotalTime>
  <Words>1733</Words>
  <Application>Microsoft Office PowerPoint</Application>
  <PresentationFormat>On-screen Show (4:3)</PresentationFormat>
  <Paragraphs>258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inherit</vt:lpstr>
      <vt:lpstr>Times New Roman</vt:lpstr>
      <vt:lpstr>EET Template</vt:lpstr>
      <vt:lpstr> Digwyddiadau a chyrsiau ar-lein i fyfyrwyr Blwyddyn 12  Online events &amp; courses for Year 12 students </vt:lpstr>
      <vt:lpstr>Cynnwys / Content</vt:lpstr>
      <vt:lpstr>Digwyddiadau Ar-lein Am Ddim / Free Online Events</vt:lpstr>
      <vt:lpstr>Digwyddiadau Ar-lein Am Ddim / Free Online Events</vt:lpstr>
      <vt:lpstr>Llawer o ddigwyddiadau ar-lein am ddim sy'n ymdrin â disgyblaethau a phynciau lluosog /  Many free online events covering multiple disciplines &amp; topics</vt:lpstr>
      <vt:lpstr>Dyfodol Dysgu dysgu ar-lein am ddim; - http://www.futurelearn.com  Future Learn free online learning;- http://www.futurelearn.com </vt:lpstr>
      <vt:lpstr>   Dysgu Am Ddim gan y Brifysgol Agored - https://www.open.edu/openlearn/free-courses/full-catalogue  Free Learning from the Open University - https://www.open.edu/openlearn/free-courses/full-catalogue  </vt:lpstr>
      <vt:lpstr>Cyrsiau ac adnoddau ar-lein am ddim Free online courses &amp; resources</vt:lpstr>
      <vt:lpstr>Adnoddau blwyddyn 12 / Year 12 resources</vt:lpstr>
      <vt:lpstr>Cysylltwch â Ni / Contact Us</vt:lpstr>
    </vt:vector>
  </TitlesOfParts>
  <Company>Rhondda Cynon Taff CBC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Rhondda Cynon Taf</dc:title>
  <dc:creator>jenkiae</dc:creator>
  <cp:lastModifiedBy>Truelove, Rhys</cp:lastModifiedBy>
  <cp:revision>84</cp:revision>
  <cp:lastPrinted>2019-03-19T16:12:43Z</cp:lastPrinted>
  <dcterms:created xsi:type="dcterms:W3CDTF">2013-12-11T11:17:33Z</dcterms:created>
  <dcterms:modified xsi:type="dcterms:W3CDTF">2020-07-13T13:33:20Z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0x010100B0B1194361DAAC43948A8618989984FB</vt:lpwstr>
  </property>
</Properties>
</file>